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Lst>
  <p:sldSz cx="6858000" cy="9144000" type="screen4x3"/>
  <p:notesSz cx="6858000" cy="9144000"/>
  <p:defaultTextStyle>
    <a:defPPr>
      <a:defRPr lang="it-IT"/>
    </a:defPPr>
    <a:lvl1pPr marL="0" algn="l" defTabSz="779252" rtl="0" eaLnBrk="1" latinLnBrk="0" hangingPunct="1">
      <a:defRPr sz="1500" kern="1200">
        <a:solidFill>
          <a:schemeClr val="tx1"/>
        </a:solidFill>
        <a:latin typeface="+mn-lt"/>
        <a:ea typeface="+mn-ea"/>
        <a:cs typeface="+mn-cs"/>
      </a:defRPr>
    </a:lvl1pPr>
    <a:lvl2pPr marL="389626" algn="l" defTabSz="779252" rtl="0" eaLnBrk="1" latinLnBrk="0" hangingPunct="1">
      <a:defRPr sz="1500" kern="1200">
        <a:solidFill>
          <a:schemeClr val="tx1"/>
        </a:solidFill>
        <a:latin typeface="+mn-lt"/>
        <a:ea typeface="+mn-ea"/>
        <a:cs typeface="+mn-cs"/>
      </a:defRPr>
    </a:lvl2pPr>
    <a:lvl3pPr marL="779252" algn="l" defTabSz="779252" rtl="0" eaLnBrk="1" latinLnBrk="0" hangingPunct="1">
      <a:defRPr sz="1500" kern="1200">
        <a:solidFill>
          <a:schemeClr val="tx1"/>
        </a:solidFill>
        <a:latin typeface="+mn-lt"/>
        <a:ea typeface="+mn-ea"/>
        <a:cs typeface="+mn-cs"/>
      </a:defRPr>
    </a:lvl3pPr>
    <a:lvl4pPr marL="1168878" algn="l" defTabSz="779252" rtl="0" eaLnBrk="1" latinLnBrk="0" hangingPunct="1">
      <a:defRPr sz="1500" kern="1200">
        <a:solidFill>
          <a:schemeClr val="tx1"/>
        </a:solidFill>
        <a:latin typeface="+mn-lt"/>
        <a:ea typeface="+mn-ea"/>
        <a:cs typeface="+mn-cs"/>
      </a:defRPr>
    </a:lvl4pPr>
    <a:lvl5pPr marL="1558503" algn="l" defTabSz="779252" rtl="0" eaLnBrk="1" latinLnBrk="0" hangingPunct="1">
      <a:defRPr sz="1500" kern="1200">
        <a:solidFill>
          <a:schemeClr val="tx1"/>
        </a:solidFill>
        <a:latin typeface="+mn-lt"/>
        <a:ea typeface="+mn-ea"/>
        <a:cs typeface="+mn-cs"/>
      </a:defRPr>
    </a:lvl5pPr>
    <a:lvl6pPr marL="1948129" algn="l" defTabSz="779252" rtl="0" eaLnBrk="1" latinLnBrk="0" hangingPunct="1">
      <a:defRPr sz="1500" kern="1200">
        <a:solidFill>
          <a:schemeClr val="tx1"/>
        </a:solidFill>
        <a:latin typeface="+mn-lt"/>
        <a:ea typeface="+mn-ea"/>
        <a:cs typeface="+mn-cs"/>
      </a:defRPr>
    </a:lvl6pPr>
    <a:lvl7pPr marL="2337755" algn="l" defTabSz="779252" rtl="0" eaLnBrk="1" latinLnBrk="0" hangingPunct="1">
      <a:defRPr sz="1500" kern="1200">
        <a:solidFill>
          <a:schemeClr val="tx1"/>
        </a:solidFill>
        <a:latin typeface="+mn-lt"/>
        <a:ea typeface="+mn-ea"/>
        <a:cs typeface="+mn-cs"/>
      </a:defRPr>
    </a:lvl7pPr>
    <a:lvl8pPr marL="2727381" algn="l" defTabSz="779252" rtl="0" eaLnBrk="1" latinLnBrk="0" hangingPunct="1">
      <a:defRPr sz="1500" kern="1200">
        <a:solidFill>
          <a:schemeClr val="tx1"/>
        </a:solidFill>
        <a:latin typeface="+mn-lt"/>
        <a:ea typeface="+mn-ea"/>
        <a:cs typeface="+mn-cs"/>
      </a:defRPr>
    </a:lvl8pPr>
    <a:lvl9pPr marL="3117007" algn="l" defTabSz="779252" rtl="0" eaLnBrk="1" latinLnBrk="0" hangingPunct="1">
      <a:defRPr sz="15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95" d="100"/>
          <a:sy n="95" d="100"/>
        </p:scale>
        <p:origin x="-480" y="2358"/>
      </p:cViewPr>
      <p:guideLst>
        <p:guide orient="horz" pos="2880"/>
        <p:guide pos="216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514351" y="2840569"/>
            <a:ext cx="5829300" cy="1960033"/>
          </a:xfrm>
        </p:spPr>
        <p:txBody>
          <a:bodyPr/>
          <a:lstStyle/>
          <a:p>
            <a:r>
              <a:rPr lang="it-IT" smtClean="0"/>
              <a:t>Fare clic per modificare lo stile del titolo</a:t>
            </a:r>
            <a:endParaRPr lang="it-IT"/>
          </a:p>
        </p:txBody>
      </p:sp>
      <p:sp>
        <p:nvSpPr>
          <p:cNvPr id="3" name="Sottotitolo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389626" indent="0" algn="ctr">
              <a:buNone/>
              <a:defRPr>
                <a:solidFill>
                  <a:schemeClr val="tx1">
                    <a:tint val="75000"/>
                  </a:schemeClr>
                </a:solidFill>
              </a:defRPr>
            </a:lvl2pPr>
            <a:lvl3pPr marL="779252" indent="0" algn="ctr">
              <a:buNone/>
              <a:defRPr>
                <a:solidFill>
                  <a:schemeClr val="tx1">
                    <a:tint val="75000"/>
                  </a:schemeClr>
                </a:solidFill>
              </a:defRPr>
            </a:lvl3pPr>
            <a:lvl4pPr marL="1168878" indent="0" algn="ctr">
              <a:buNone/>
              <a:defRPr>
                <a:solidFill>
                  <a:schemeClr val="tx1">
                    <a:tint val="75000"/>
                  </a:schemeClr>
                </a:solidFill>
              </a:defRPr>
            </a:lvl4pPr>
            <a:lvl5pPr marL="1558503" indent="0" algn="ctr">
              <a:buNone/>
              <a:defRPr>
                <a:solidFill>
                  <a:schemeClr val="tx1">
                    <a:tint val="75000"/>
                  </a:schemeClr>
                </a:solidFill>
              </a:defRPr>
            </a:lvl5pPr>
            <a:lvl6pPr marL="1948129" indent="0" algn="ctr">
              <a:buNone/>
              <a:defRPr>
                <a:solidFill>
                  <a:schemeClr val="tx1">
                    <a:tint val="75000"/>
                  </a:schemeClr>
                </a:solidFill>
              </a:defRPr>
            </a:lvl6pPr>
            <a:lvl7pPr marL="2337755" indent="0" algn="ctr">
              <a:buNone/>
              <a:defRPr>
                <a:solidFill>
                  <a:schemeClr val="tx1">
                    <a:tint val="75000"/>
                  </a:schemeClr>
                </a:solidFill>
              </a:defRPr>
            </a:lvl7pPr>
            <a:lvl8pPr marL="2727381" indent="0" algn="ctr">
              <a:buNone/>
              <a:defRPr>
                <a:solidFill>
                  <a:schemeClr val="tx1">
                    <a:tint val="75000"/>
                  </a:schemeClr>
                </a:solidFill>
              </a:defRPr>
            </a:lvl8pPr>
            <a:lvl9pPr marL="3117007" indent="0" algn="ctr">
              <a:buNone/>
              <a:defRPr>
                <a:solidFill>
                  <a:schemeClr val="tx1">
                    <a:tint val="75000"/>
                  </a:schemeClr>
                </a:solidFill>
              </a:defRPr>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A271A081-0280-484A-A142-0838E949C286}" type="datetimeFigureOut">
              <a:rPr lang="it-IT" smtClean="0"/>
              <a:pPr/>
              <a:t>17/09/2014</a:t>
            </a:fld>
            <a:endParaRPr lang="it-IT" dirty="0"/>
          </a:p>
        </p:txBody>
      </p:sp>
      <p:sp>
        <p:nvSpPr>
          <p:cNvPr id="5" name="Segnaposto piè di pagina 4"/>
          <p:cNvSpPr>
            <a:spLocks noGrp="1"/>
          </p:cNvSpPr>
          <p:nvPr>
            <p:ph type="ftr" sz="quarter" idx="11"/>
          </p:nvPr>
        </p:nvSpPr>
        <p:spPr/>
        <p:txBody>
          <a:bodyPr/>
          <a:lstStyle/>
          <a:p>
            <a:endParaRPr lang="it-IT" dirty="0"/>
          </a:p>
        </p:txBody>
      </p:sp>
      <p:sp>
        <p:nvSpPr>
          <p:cNvPr id="6" name="Segnaposto numero diapositiva 5"/>
          <p:cNvSpPr>
            <a:spLocks noGrp="1"/>
          </p:cNvSpPr>
          <p:nvPr>
            <p:ph type="sldNum" sz="quarter" idx="12"/>
          </p:nvPr>
        </p:nvSpPr>
        <p:spPr/>
        <p:txBody>
          <a:bodyPr/>
          <a:lstStyle/>
          <a:p>
            <a:fld id="{F9A6DFDB-0A98-4E79-8B0E-18FA737C6E90}" type="slidenum">
              <a:rPr lang="it-IT" smtClean="0"/>
              <a:pPr/>
              <a:t>‹N›</a:t>
            </a:fld>
            <a:endParaRPr lang="it-IT"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A271A081-0280-484A-A142-0838E949C286}" type="datetimeFigureOut">
              <a:rPr lang="it-IT" smtClean="0"/>
              <a:pPr/>
              <a:t>17/09/2014</a:t>
            </a:fld>
            <a:endParaRPr lang="it-IT" dirty="0"/>
          </a:p>
        </p:txBody>
      </p:sp>
      <p:sp>
        <p:nvSpPr>
          <p:cNvPr id="5" name="Segnaposto piè di pagina 4"/>
          <p:cNvSpPr>
            <a:spLocks noGrp="1"/>
          </p:cNvSpPr>
          <p:nvPr>
            <p:ph type="ftr" sz="quarter" idx="11"/>
          </p:nvPr>
        </p:nvSpPr>
        <p:spPr/>
        <p:txBody>
          <a:bodyPr/>
          <a:lstStyle/>
          <a:p>
            <a:endParaRPr lang="it-IT" dirty="0"/>
          </a:p>
        </p:txBody>
      </p:sp>
      <p:sp>
        <p:nvSpPr>
          <p:cNvPr id="6" name="Segnaposto numero diapositiva 5"/>
          <p:cNvSpPr>
            <a:spLocks noGrp="1"/>
          </p:cNvSpPr>
          <p:nvPr>
            <p:ph type="sldNum" sz="quarter" idx="12"/>
          </p:nvPr>
        </p:nvSpPr>
        <p:spPr/>
        <p:txBody>
          <a:bodyPr/>
          <a:lstStyle/>
          <a:p>
            <a:fld id="{F9A6DFDB-0A98-4E79-8B0E-18FA737C6E90}" type="slidenum">
              <a:rPr lang="it-IT" smtClean="0"/>
              <a:pPr/>
              <a:t>‹N›</a:t>
            </a:fld>
            <a:endParaRPr lang="it-IT"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3729037" y="488952"/>
            <a:ext cx="1157288" cy="10401300"/>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257176" y="488952"/>
            <a:ext cx="3357563" cy="10401300"/>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A271A081-0280-484A-A142-0838E949C286}" type="datetimeFigureOut">
              <a:rPr lang="it-IT" smtClean="0"/>
              <a:pPr/>
              <a:t>17/09/2014</a:t>
            </a:fld>
            <a:endParaRPr lang="it-IT" dirty="0"/>
          </a:p>
        </p:txBody>
      </p:sp>
      <p:sp>
        <p:nvSpPr>
          <p:cNvPr id="5" name="Segnaposto piè di pagina 4"/>
          <p:cNvSpPr>
            <a:spLocks noGrp="1"/>
          </p:cNvSpPr>
          <p:nvPr>
            <p:ph type="ftr" sz="quarter" idx="11"/>
          </p:nvPr>
        </p:nvSpPr>
        <p:spPr/>
        <p:txBody>
          <a:bodyPr/>
          <a:lstStyle/>
          <a:p>
            <a:endParaRPr lang="it-IT" dirty="0"/>
          </a:p>
        </p:txBody>
      </p:sp>
      <p:sp>
        <p:nvSpPr>
          <p:cNvPr id="6" name="Segnaposto numero diapositiva 5"/>
          <p:cNvSpPr>
            <a:spLocks noGrp="1"/>
          </p:cNvSpPr>
          <p:nvPr>
            <p:ph type="sldNum" sz="quarter" idx="12"/>
          </p:nvPr>
        </p:nvSpPr>
        <p:spPr/>
        <p:txBody>
          <a:bodyPr/>
          <a:lstStyle/>
          <a:p>
            <a:fld id="{F9A6DFDB-0A98-4E79-8B0E-18FA737C6E90}" type="slidenum">
              <a:rPr lang="it-IT" smtClean="0"/>
              <a:pPr/>
              <a:t>‹N›</a:t>
            </a:fld>
            <a:endParaRPr lang="it-IT"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A271A081-0280-484A-A142-0838E949C286}" type="datetimeFigureOut">
              <a:rPr lang="it-IT" smtClean="0"/>
              <a:pPr/>
              <a:t>17/09/2014</a:t>
            </a:fld>
            <a:endParaRPr lang="it-IT" dirty="0"/>
          </a:p>
        </p:txBody>
      </p:sp>
      <p:sp>
        <p:nvSpPr>
          <p:cNvPr id="5" name="Segnaposto piè di pagina 4"/>
          <p:cNvSpPr>
            <a:spLocks noGrp="1"/>
          </p:cNvSpPr>
          <p:nvPr>
            <p:ph type="ftr" sz="quarter" idx="11"/>
          </p:nvPr>
        </p:nvSpPr>
        <p:spPr/>
        <p:txBody>
          <a:bodyPr/>
          <a:lstStyle/>
          <a:p>
            <a:endParaRPr lang="it-IT" dirty="0"/>
          </a:p>
        </p:txBody>
      </p:sp>
      <p:sp>
        <p:nvSpPr>
          <p:cNvPr id="6" name="Segnaposto numero diapositiva 5"/>
          <p:cNvSpPr>
            <a:spLocks noGrp="1"/>
          </p:cNvSpPr>
          <p:nvPr>
            <p:ph type="sldNum" sz="quarter" idx="12"/>
          </p:nvPr>
        </p:nvSpPr>
        <p:spPr/>
        <p:txBody>
          <a:bodyPr/>
          <a:lstStyle/>
          <a:p>
            <a:fld id="{F9A6DFDB-0A98-4E79-8B0E-18FA737C6E90}" type="slidenum">
              <a:rPr lang="it-IT" smtClean="0"/>
              <a:pPr/>
              <a:t>‹N›</a:t>
            </a:fld>
            <a:endParaRPr lang="it-IT"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541735" y="5875867"/>
            <a:ext cx="5829300" cy="1816100"/>
          </a:xfrm>
        </p:spPr>
        <p:txBody>
          <a:bodyPr anchor="t"/>
          <a:lstStyle>
            <a:lvl1pPr algn="l">
              <a:defRPr sz="3400" b="1" cap="all"/>
            </a:lvl1pPr>
          </a:lstStyle>
          <a:p>
            <a:r>
              <a:rPr lang="it-IT" smtClean="0"/>
              <a:t>Fare clic per modificare lo stile del titolo</a:t>
            </a:r>
            <a:endParaRPr lang="it-IT"/>
          </a:p>
        </p:txBody>
      </p:sp>
      <p:sp>
        <p:nvSpPr>
          <p:cNvPr id="3" name="Segnaposto testo 2"/>
          <p:cNvSpPr>
            <a:spLocks noGrp="1"/>
          </p:cNvSpPr>
          <p:nvPr>
            <p:ph type="body" idx="1"/>
          </p:nvPr>
        </p:nvSpPr>
        <p:spPr>
          <a:xfrm>
            <a:off x="541735" y="3875620"/>
            <a:ext cx="5829300" cy="2000249"/>
          </a:xfrm>
        </p:spPr>
        <p:txBody>
          <a:bodyPr anchor="b"/>
          <a:lstStyle>
            <a:lvl1pPr marL="0" indent="0">
              <a:buNone/>
              <a:defRPr sz="1700">
                <a:solidFill>
                  <a:schemeClr val="tx1">
                    <a:tint val="75000"/>
                  </a:schemeClr>
                </a:solidFill>
              </a:defRPr>
            </a:lvl1pPr>
            <a:lvl2pPr marL="389626" indent="0">
              <a:buNone/>
              <a:defRPr sz="1500">
                <a:solidFill>
                  <a:schemeClr val="tx1">
                    <a:tint val="75000"/>
                  </a:schemeClr>
                </a:solidFill>
              </a:defRPr>
            </a:lvl2pPr>
            <a:lvl3pPr marL="779252" indent="0">
              <a:buNone/>
              <a:defRPr sz="1400">
                <a:solidFill>
                  <a:schemeClr val="tx1">
                    <a:tint val="75000"/>
                  </a:schemeClr>
                </a:solidFill>
              </a:defRPr>
            </a:lvl3pPr>
            <a:lvl4pPr marL="1168878" indent="0">
              <a:buNone/>
              <a:defRPr sz="1200">
                <a:solidFill>
                  <a:schemeClr val="tx1">
                    <a:tint val="75000"/>
                  </a:schemeClr>
                </a:solidFill>
              </a:defRPr>
            </a:lvl4pPr>
            <a:lvl5pPr marL="1558503" indent="0">
              <a:buNone/>
              <a:defRPr sz="1200">
                <a:solidFill>
                  <a:schemeClr val="tx1">
                    <a:tint val="75000"/>
                  </a:schemeClr>
                </a:solidFill>
              </a:defRPr>
            </a:lvl5pPr>
            <a:lvl6pPr marL="1948129" indent="0">
              <a:buNone/>
              <a:defRPr sz="1200">
                <a:solidFill>
                  <a:schemeClr val="tx1">
                    <a:tint val="75000"/>
                  </a:schemeClr>
                </a:solidFill>
              </a:defRPr>
            </a:lvl6pPr>
            <a:lvl7pPr marL="2337755" indent="0">
              <a:buNone/>
              <a:defRPr sz="1200">
                <a:solidFill>
                  <a:schemeClr val="tx1">
                    <a:tint val="75000"/>
                  </a:schemeClr>
                </a:solidFill>
              </a:defRPr>
            </a:lvl7pPr>
            <a:lvl8pPr marL="2727381" indent="0">
              <a:buNone/>
              <a:defRPr sz="1200">
                <a:solidFill>
                  <a:schemeClr val="tx1">
                    <a:tint val="75000"/>
                  </a:schemeClr>
                </a:solidFill>
              </a:defRPr>
            </a:lvl8pPr>
            <a:lvl9pPr marL="3117007" indent="0">
              <a:buNone/>
              <a:defRPr sz="12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p>
            <a:fld id="{A271A081-0280-484A-A142-0838E949C286}" type="datetimeFigureOut">
              <a:rPr lang="it-IT" smtClean="0"/>
              <a:pPr/>
              <a:t>17/09/2014</a:t>
            </a:fld>
            <a:endParaRPr lang="it-IT" dirty="0"/>
          </a:p>
        </p:txBody>
      </p:sp>
      <p:sp>
        <p:nvSpPr>
          <p:cNvPr id="5" name="Segnaposto piè di pagina 4"/>
          <p:cNvSpPr>
            <a:spLocks noGrp="1"/>
          </p:cNvSpPr>
          <p:nvPr>
            <p:ph type="ftr" sz="quarter" idx="11"/>
          </p:nvPr>
        </p:nvSpPr>
        <p:spPr/>
        <p:txBody>
          <a:bodyPr/>
          <a:lstStyle/>
          <a:p>
            <a:endParaRPr lang="it-IT" dirty="0"/>
          </a:p>
        </p:txBody>
      </p:sp>
      <p:sp>
        <p:nvSpPr>
          <p:cNvPr id="6" name="Segnaposto numero diapositiva 5"/>
          <p:cNvSpPr>
            <a:spLocks noGrp="1"/>
          </p:cNvSpPr>
          <p:nvPr>
            <p:ph type="sldNum" sz="quarter" idx="12"/>
          </p:nvPr>
        </p:nvSpPr>
        <p:spPr/>
        <p:txBody>
          <a:bodyPr/>
          <a:lstStyle/>
          <a:p>
            <a:fld id="{F9A6DFDB-0A98-4E79-8B0E-18FA737C6E90}" type="slidenum">
              <a:rPr lang="it-IT" smtClean="0"/>
              <a:pPr/>
              <a:t>‹N›</a:t>
            </a:fld>
            <a:endParaRPr lang="it-IT"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257177" y="2844802"/>
            <a:ext cx="2257425" cy="8045451"/>
          </a:xfrm>
        </p:spPr>
        <p:txBody>
          <a:bodyPr/>
          <a:lstStyle>
            <a:lvl1pPr>
              <a:defRPr sz="2400"/>
            </a:lvl1pPr>
            <a:lvl2pPr>
              <a:defRPr sz="2000"/>
            </a:lvl2pPr>
            <a:lvl3pPr>
              <a:defRPr sz="1700"/>
            </a:lvl3pPr>
            <a:lvl4pPr>
              <a:defRPr sz="1500"/>
            </a:lvl4pPr>
            <a:lvl5pPr>
              <a:defRPr sz="1500"/>
            </a:lvl5pPr>
            <a:lvl6pPr>
              <a:defRPr sz="1500"/>
            </a:lvl6pPr>
            <a:lvl7pPr>
              <a:defRPr sz="1500"/>
            </a:lvl7pPr>
            <a:lvl8pPr>
              <a:defRPr sz="1500"/>
            </a:lvl8pPr>
            <a:lvl9pPr>
              <a:defRPr sz="15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2628902" y="2844802"/>
            <a:ext cx="2257425" cy="8045451"/>
          </a:xfrm>
        </p:spPr>
        <p:txBody>
          <a:bodyPr/>
          <a:lstStyle>
            <a:lvl1pPr>
              <a:defRPr sz="2400"/>
            </a:lvl1pPr>
            <a:lvl2pPr>
              <a:defRPr sz="2000"/>
            </a:lvl2pPr>
            <a:lvl3pPr>
              <a:defRPr sz="1700"/>
            </a:lvl3pPr>
            <a:lvl4pPr>
              <a:defRPr sz="1500"/>
            </a:lvl4pPr>
            <a:lvl5pPr>
              <a:defRPr sz="1500"/>
            </a:lvl5pPr>
            <a:lvl6pPr>
              <a:defRPr sz="1500"/>
            </a:lvl6pPr>
            <a:lvl7pPr>
              <a:defRPr sz="1500"/>
            </a:lvl7pPr>
            <a:lvl8pPr>
              <a:defRPr sz="1500"/>
            </a:lvl8pPr>
            <a:lvl9pPr>
              <a:defRPr sz="15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A271A081-0280-484A-A142-0838E949C286}" type="datetimeFigureOut">
              <a:rPr lang="it-IT" smtClean="0"/>
              <a:pPr/>
              <a:t>17/09/2014</a:t>
            </a:fld>
            <a:endParaRPr lang="it-IT" dirty="0"/>
          </a:p>
        </p:txBody>
      </p:sp>
      <p:sp>
        <p:nvSpPr>
          <p:cNvPr id="6" name="Segnaposto piè di pagina 5"/>
          <p:cNvSpPr>
            <a:spLocks noGrp="1"/>
          </p:cNvSpPr>
          <p:nvPr>
            <p:ph type="ftr" sz="quarter" idx="11"/>
          </p:nvPr>
        </p:nvSpPr>
        <p:spPr/>
        <p:txBody>
          <a:bodyPr/>
          <a:lstStyle/>
          <a:p>
            <a:endParaRPr lang="it-IT" dirty="0"/>
          </a:p>
        </p:txBody>
      </p:sp>
      <p:sp>
        <p:nvSpPr>
          <p:cNvPr id="7" name="Segnaposto numero diapositiva 6"/>
          <p:cNvSpPr>
            <a:spLocks noGrp="1"/>
          </p:cNvSpPr>
          <p:nvPr>
            <p:ph type="sldNum" sz="quarter" idx="12"/>
          </p:nvPr>
        </p:nvSpPr>
        <p:spPr/>
        <p:txBody>
          <a:bodyPr/>
          <a:lstStyle/>
          <a:p>
            <a:fld id="{F9A6DFDB-0A98-4E79-8B0E-18FA737C6E90}" type="slidenum">
              <a:rPr lang="it-IT" smtClean="0"/>
              <a:pPr/>
              <a:t>‹N›</a:t>
            </a:fld>
            <a:endParaRPr lang="it-IT"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342900" y="366184"/>
            <a:ext cx="6172200" cy="1524000"/>
          </a:xfrm>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p:nvPr>
        </p:nvSpPr>
        <p:spPr>
          <a:xfrm>
            <a:off x="342900" y="2046818"/>
            <a:ext cx="3030141" cy="853016"/>
          </a:xfrm>
        </p:spPr>
        <p:txBody>
          <a:bodyPr anchor="b"/>
          <a:lstStyle>
            <a:lvl1pPr marL="0" indent="0">
              <a:buNone/>
              <a:defRPr sz="2000" b="1"/>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lvl="0"/>
            <a:r>
              <a:rPr lang="it-IT" smtClean="0"/>
              <a:t>Fare clic per modificare stili del testo dello schema</a:t>
            </a:r>
          </a:p>
        </p:txBody>
      </p:sp>
      <p:sp>
        <p:nvSpPr>
          <p:cNvPr id="4" name="Segnaposto contenuto 3"/>
          <p:cNvSpPr>
            <a:spLocks noGrp="1"/>
          </p:cNvSpPr>
          <p:nvPr>
            <p:ph sz="half" idx="2"/>
          </p:nvPr>
        </p:nvSpPr>
        <p:spPr>
          <a:xfrm>
            <a:off x="342900" y="2899833"/>
            <a:ext cx="3030141" cy="5268384"/>
          </a:xfrm>
        </p:spPr>
        <p:txBody>
          <a:bodyPr/>
          <a:lstStyle>
            <a:lvl1pPr>
              <a:defRPr sz="2000"/>
            </a:lvl1pPr>
            <a:lvl2pPr>
              <a:defRPr sz="1700"/>
            </a:lvl2pPr>
            <a:lvl3pPr>
              <a:defRPr sz="1500"/>
            </a:lvl3pPr>
            <a:lvl4pPr>
              <a:defRPr sz="1400"/>
            </a:lvl4pPr>
            <a:lvl5pPr>
              <a:defRPr sz="1400"/>
            </a:lvl5pPr>
            <a:lvl6pPr>
              <a:defRPr sz="1400"/>
            </a:lvl6pPr>
            <a:lvl7pPr>
              <a:defRPr sz="1400"/>
            </a:lvl7pPr>
            <a:lvl8pPr>
              <a:defRPr sz="1400"/>
            </a:lvl8pPr>
            <a:lvl9pPr>
              <a:defRPr sz="14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3483771" y="2046818"/>
            <a:ext cx="3031331" cy="853016"/>
          </a:xfrm>
        </p:spPr>
        <p:txBody>
          <a:bodyPr anchor="b"/>
          <a:lstStyle>
            <a:lvl1pPr marL="0" indent="0">
              <a:buNone/>
              <a:defRPr sz="2000" b="1"/>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3483771" y="2899833"/>
            <a:ext cx="3031331" cy="5268384"/>
          </a:xfrm>
        </p:spPr>
        <p:txBody>
          <a:bodyPr/>
          <a:lstStyle>
            <a:lvl1pPr>
              <a:defRPr sz="2000"/>
            </a:lvl1pPr>
            <a:lvl2pPr>
              <a:defRPr sz="1700"/>
            </a:lvl2pPr>
            <a:lvl3pPr>
              <a:defRPr sz="1500"/>
            </a:lvl3pPr>
            <a:lvl4pPr>
              <a:defRPr sz="1400"/>
            </a:lvl4pPr>
            <a:lvl5pPr>
              <a:defRPr sz="1400"/>
            </a:lvl5pPr>
            <a:lvl6pPr>
              <a:defRPr sz="1400"/>
            </a:lvl6pPr>
            <a:lvl7pPr>
              <a:defRPr sz="1400"/>
            </a:lvl7pPr>
            <a:lvl8pPr>
              <a:defRPr sz="1400"/>
            </a:lvl8pPr>
            <a:lvl9pPr>
              <a:defRPr sz="14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A271A081-0280-484A-A142-0838E949C286}" type="datetimeFigureOut">
              <a:rPr lang="it-IT" smtClean="0"/>
              <a:pPr/>
              <a:t>17/09/2014</a:t>
            </a:fld>
            <a:endParaRPr lang="it-IT" dirty="0"/>
          </a:p>
        </p:txBody>
      </p:sp>
      <p:sp>
        <p:nvSpPr>
          <p:cNvPr id="8" name="Segnaposto piè di pagina 7"/>
          <p:cNvSpPr>
            <a:spLocks noGrp="1"/>
          </p:cNvSpPr>
          <p:nvPr>
            <p:ph type="ftr" sz="quarter" idx="11"/>
          </p:nvPr>
        </p:nvSpPr>
        <p:spPr/>
        <p:txBody>
          <a:bodyPr/>
          <a:lstStyle/>
          <a:p>
            <a:endParaRPr lang="it-IT" dirty="0"/>
          </a:p>
        </p:txBody>
      </p:sp>
      <p:sp>
        <p:nvSpPr>
          <p:cNvPr id="9" name="Segnaposto numero diapositiva 8"/>
          <p:cNvSpPr>
            <a:spLocks noGrp="1"/>
          </p:cNvSpPr>
          <p:nvPr>
            <p:ph type="sldNum" sz="quarter" idx="12"/>
          </p:nvPr>
        </p:nvSpPr>
        <p:spPr/>
        <p:txBody>
          <a:bodyPr/>
          <a:lstStyle/>
          <a:p>
            <a:fld id="{F9A6DFDB-0A98-4E79-8B0E-18FA737C6E90}" type="slidenum">
              <a:rPr lang="it-IT" smtClean="0"/>
              <a:pPr/>
              <a:t>‹N›</a:t>
            </a:fld>
            <a:endParaRPr lang="it-IT"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2"/>
          <p:cNvSpPr>
            <a:spLocks noGrp="1"/>
          </p:cNvSpPr>
          <p:nvPr>
            <p:ph type="dt" sz="half" idx="10"/>
          </p:nvPr>
        </p:nvSpPr>
        <p:spPr/>
        <p:txBody>
          <a:bodyPr/>
          <a:lstStyle/>
          <a:p>
            <a:fld id="{A271A081-0280-484A-A142-0838E949C286}" type="datetimeFigureOut">
              <a:rPr lang="it-IT" smtClean="0"/>
              <a:pPr/>
              <a:t>17/09/2014</a:t>
            </a:fld>
            <a:endParaRPr lang="it-IT" dirty="0"/>
          </a:p>
        </p:txBody>
      </p:sp>
      <p:sp>
        <p:nvSpPr>
          <p:cNvPr id="4" name="Segnaposto piè di pagina 3"/>
          <p:cNvSpPr>
            <a:spLocks noGrp="1"/>
          </p:cNvSpPr>
          <p:nvPr>
            <p:ph type="ftr" sz="quarter" idx="11"/>
          </p:nvPr>
        </p:nvSpPr>
        <p:spPr/>
        <p:txBody>
          <a:bodyPr/>
          <a:lstStyle/>
          <a:p>
            <a:endParaRPr lang="it-IT" dirty="0"/>
          </a:p>
        </p:txBody>
      </p:sp>
      <p:sp>
        <p:nvSpPr>
          <p:cNvPr id="5" name="Segnaposto numero diapositiva 4"/>
          <p:cNvSpPr>
            <a:spLocks noGrp="1"/>
          </p:cNvSpPr>
          <p:nvPr>
            <p:ph type="sldNum" sz="quarter" idx="12"/>
          </p:nvPr>
        </p:nvSpPr>
        <p:spPr/>
        <p:txBody>
          <a:bodyPr/>
          <a:lstStyle/>
          <a:p>
            <a:fld id="{F9A6DFDB-0A98-4E79-8B0E-18FA737C6E90}" type="slidenum">
              <a:rPr lang="it-IT" smtClean="0"/>
              <a:pPr/>
              <a:t>‹N›</a:t>
            </a:fld>
            <a:endParaRPr lang="it-IT"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A271A081-0280-484A-A142-0838E949C286}" type="datetimeFigureOut">
              <a:rPr lang="it-IT" smtClean="0"/>
              <a:pPr/>
              <a:t>17/09/2014</a:t>
            </a:fld>
            <a:endParaRPr lang="it-IT" dirty="0"/>
          </a:p>
        </p:txBody>
      </p:sp>
      <p:sp>
        <p:nvSpPr>
          <p:cNvPr id="3" name="Segnaposto piè di pagina 2"/>
          <p:cNvSpPr>
            <a:spLocks noGrp="1"/>
          </p:cNvSpPr>
          <p:nvPr>
            <p:ph type="ftr" sz="quarter" idx="11"/>
          </p:nvPr>
        </p:nvSpPr>
        <p:spPr/>
        <p:txBody>
          <a:bodyPr/>
          <a:lstStyle/>
          <a:p>
            <a:endParaRPr lang="it-IT" dirty="0"/>
          </a:p>
        </p:txBody>
      </p:sp>
      <p:sp>
        <p:nvSpPr>
          <p:cNvPr id="4" name="Segnaposto numero diapositiva 3"/>
          <p:cNvSpPr>
            <a:spLocks noGrp="1"/>
          </p:cNvSpPr>
          <p:nvPr>
            <p:ph type="sldNum" sz="quarter" idx="12"/>
          </p:nvPr>
        </p:nvSpPr>
        <p:spPr/>
        <p:txBody>
          <a:bodyPr/>
          <a:lstStyle/>
          <a:p>
            <a:fld id="{F9A6DFDB-0A98-4E79-8B0E-18FA737C6E90}" type="slidenum">
              <a:rPr lang="it-IT" smtClean="0"/>
              <a:pPr/>
              <a:t>‹N›</a:t>
            </a:fld>
            <a:endParaRPr lang="it-IT"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342901" y="364068"/>
            <a:ext cx="2256235" cy="1549400"/>
          </a:xfrm>
        </p:spPr>
        <p:txBody>
          <a:bodyPr anchor="b"/>
          <a:lstStyle>
            <a:lvl1pPr algn="l">
              <a:defRPr sz="1700" b="1"/>
            </a:lvl1pPr>
          </a:lstStyle>
          <a:p>
            <a:r>
              <a:rPr lang="it-IT" smtClean="0"/>
              <a:t>Fare clic per modificare lo stile del titolo</a:t>
            </a:r>
            <a:endParaRPr lang="it-IT"/>
          </a:p>
        </p:txBody>
      </p:sp>
      <p:sp>
        <p:nvSpPr>
          <p:cNvPr id="3" name="Segnaposto contenuto 2"/>
          <p:cNvSpPr>
            <a:spLocks noGrp="1"/>
          </p:cNvSpPr>
          <p:nvPr>
            <p:ph idx="1"/>
          </p:nvPr>
        </p:nvSpPr>
        <p:spPr>
          <a:xfrm>
            <a:off x="2681288" y="364069"/>
            <a:ext cx="3833813" cy="7804151"/>
          </a:xfrm>
        </p:spPr>
        <p:txBody>
          <a:bodyPr/>
          <a:lstStyle>
            <a:lvl1pPr>
              <a:defRPr sz="2700"/>
            </a:lvl1pPr>
            <a:lvl2pPr>
              <a:defRPr sz="2400"/>
            </a:lvl2pPr>
            <a:lvl3pPr>
              <a:defRPr sz="2000"/>
            </a:lvl3pPr>
            <a:lvl4pPr>
              <a:defRPr sz="1700"/>
            </a:lvl4pPr>
            <a:lvl5pPr>
              <a:defRPr sz="1700"/>
            </a:lvl5pPr>
            <a:lvl6pPr>
              <a:defRPr sz="1700"/>
            </a:lvl6pPr>
            <a:lvl7pPr>
              <a:defRPr sz="1700"/>
            </a:lvl7pPr>
            <a:lvl8pPr>
              <a:defRPr sz="1700"/>
            </a:lvl8pPr>
            <a:lvl9pPr>
              <a:defRPr sz="17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342901" y="1913468"/>
            <a:ext cx="2256235" cy="6254751"/>
          </a:xfrm>
        </p:spPr>
        <p:txBody>
          <a:bodyPr/>
          <a:lstStyle>
            <a:lvl1pPr marL="0" indent="0">
              <a:buNone/>
              <a:defRPr sz="1200"/>
            </a:lvl1pPr>
            <a:lvl2pPr marL="389626" indent="0">
              <a:buNone/>
              <a:defRPr sz="1000"/>
            </a:lvl2pPr>
            <a:lvl3pPr marL="779252" indent="0">
              <a:buNone/>
              <a:defRPr sz="900"/>
            </a:lvl3pPr>
            <a:lvl4pPr marL="1168878" indent="0">
              <a:buNone/>
              <a:defRPr sz="800"/>
            </a:lvl4pPr>
            <a:lvl5pPr marL="1558503" indent="0">
              <a:buNone/>
              <a:defRPr sz="800"/>
            </a:lvl5pPr>
            <a:lvl6pPr marL="1948129" indent="0">
              <a:buNone/>
              <a:defRPr sz="800"/>
            </a:lvl6pPr>
            <a:lvl7pPr marL="2337755" indent="0">
              <a:buNone/>
              <a:defRPr sz="800"/>
            </a:lvl7pPr>
            <a:lvl8pPr marL="2727381" indent="0">
              <a:buNone/>
              <a:defRPr sz="800"/>
            </a:lvl8pPr>
            <a:lvl9pPr marL="3117007" indent="0">
              <a:buNone/>
              <a:defRPr sz="8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A271A081-0280-484A-A142-0838E949C286}" type="datetimeFigureOut">
              <a:rPr lang="it-IT" smtClean="0"/>
              <a:pPr/>
              <a:t>17/09/2014</a:t>
            </a:fld>
            <a:endParaRPr lang="it-IT" dirty="0"/>
          </a:p>
        </p:txBody>
      </p:sp>
      <p:sp>
        <p:nvSpPr>
          <p:cNvPr id="6" name="Segnaposto piè di pagina 5"/>
          <p:cNvSpPr>
            <a:spLocks noGrp="1"/>
          </p:cNvSpPr>
          <p:nvPr>
            <p:ph type="ftr" sz="quarter" idx="11"/>
          </p:nvPr>
        </p:nvSpPr>
        <p:spPr/>
        <p:txBody>
          <a:bodyPr/>
          <a:lstStyle/>
          <a:p>
            <a:endParaRPr lang="it-IT" dirty="0"/>
          </a:p>
        </p:txBody>
      </p:sp>
      <p:sp>
        <p:nvSpPr>
          <p:cNvPr id="7" name="Segnaposto numero diapositiva 6"/>
          <p:cNvSpPr>
            <a:spLocks noGrp="1"/>
          </p:cNvSpPr>
          <p:nvPr>
            <p:ph type="sldNum" sz="quarter" idx="12"/>
          </p:nvPr>
        </p:nvSpPr>
        <p:spPr/>
        <p:txBody>
          <a:bodyPr/>
          <a:lstStyle/>
          <a:p>
            <a:fld id="{F9A6DFDB-0A98-4E79-8B0E-18FA737C6E90}" type="slidenum">
              <a:rPr lang="it-IT" smtClean="0"/>
              <a:pPr/>
              <a:t>‹N›</a:t>
            </a:fld>
            <a:endParaRPr lang="it-IT"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344216" y="6400802"/>
            <a:ext cx="4114800" cy="755651"/>
          </a:xfrm>
        </p:spPr>
        <p:txBody>
          <a:bodyPr anchor="b"/>
          <a:lstStyle>
            <a:lvl1pPr algn="l">
              <a:defRPr sz="17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1344216" y="817033"/>
            <a:ext cx="4114800" cy="5486400"/>
          </a:xfrm>
        </p:spPr>
        <p:txBody>
          <a:bodyPr/>
          <a:lstStyle>
            <a:lvl1pPr marL="0" indent="0">
              <a:buNone/>
              <a:defRPr sz="2700"/>
            </a:lvl1pPr>
            <a:lvl2pPr marL="389626" indent="0">
              <a:buNone/>
              <a:defRPr sz="2400"/>
            </a:lvl2pPr>
            <a:lvl3pPr marL="779252" indent="0">
              <a:buNone/>
              <a:defRPr sz="2000"/>
            </a:lvl3pPr>
            <a:lvl4pPr marL="1168878" indent="0">
              <a:buNone/>
              <a:defRPr sz="1700"/>
            </a:lvl4pPr>
            <a:lvl5pPr marL="1558503" indent="0">
              <a:buNone/>
              <a:defRPr sz="1700"/>
            </a:lvl5pPr>
            <a:lvl6pPr marL="1948129" indent="0">
              <a:buNone/>
              <a:defRPr sz="1700"/>
            </a:lvl6pPr>
            <a:lvl7pPr marL="2337755" indent="0">
              <a:buNone/>
              <a:defRPr sz="1700"/>
            </a:lvl7pPr>
            <a:lvl8pPr marL="2727381" indent="0">
              <a:buNone/>
              <a:defRPr sz="1700"/>
            </a:lvl8pPr>
            <a:lvl9pPr marL="3117007" indent="0">
              <a:buNone/>
              <a:defRPr sz="1700"/>
            </a:lvl9pPr>
          </a:lstStyle>
          <a:p>
            <a:endParaRPr lang="it-IT" dirty="0"/>
          </a:p>
        </p:txBody>
      </p:sp>
      <p:sp>
        <p:nvSpPr>
          <p:cNvPr id="4" name="Segnaposto testo 3"/>
          <p:cNvSpPr>
            <a:spLocks noGrp="1"/>
          </p:cNvSpPr>
          <p:nvPr>
            <p:ph type="body" sz="half" idx="2"/>
          </p:nvPr>
        </p:nvSpPr>
        <p:spPr>
          <a:xfrm>
            <a:off x="1344216" y="7156453"/>
            <a:ext cx="4114800" cy="1073149"/>
          </a:xfrm>
        </p:spPr>
        <p:txBody>
          <a:bodyPr/>
          <a:lstStyle>
            <a:lvl1pPr marL="0" indent="0">
              <a:buNone/>
              <a:defRPr sz="1200"/>
            </a:lvl1pPr>
            <a:lvl2pPr marL="389626" indent="0">
              <a:buNone/>
              <a:defRPr sz="1000"/>
            </a:lvl2pPr>
            <a:lvl3pPr marL="779252" indent="0">
              <a:buNone/>
              <a:defRPr sz="900"/>
            </a:lvl3pPr>
            <a:lvl4pPr marL="1168878" indent="0">
              <a:buNone/>
              <a:defRPr sz="800"/>
            </a:lvl4pPr>
            <a:lvl5pPr marL="1558503" indent="0">
              <a:buNone/>
              <a:defRPr sz="800"/>
            </a:lvl5pPr>
            <a:lvl6pPr marL="1948129" indent="0">
              <a:buNone/>
              <a:defRPr sz="800"/>
            </a:lvl6pPr>
            <a:lvl7pPr marL="2337755" indent="0">
              <a:buNone/>
              <a:defRPr sz="800"/>
            </a:lvl7pPr>
            <a:lvl8pPr marL="2727381" indent="0">
              <a:buNone/>
              <a:defRPr sz="800"/>
            </a:lvl8pPr>
            <a:lvl9pPr marL="3117007" indent="0">
              <a:buNone/>
              <a:defRPr sz="8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A271A081-0280-484A-A142-0838E949C286}" type="datetimeFigureOut">
              <a:rPr lang="it-IT" smtClean="0"/>
              <a:pPr/>
              <a:t>17/09/2014</a:t>
            </a:fld>
            <a:endParaRPr lang="it-IT" dirty="0"/>
          </a:p>
        </p:txBody>
      </p:sp>
      <p:sp>
        <p:nvSpPr>
          <p:cNvPr id="6" name="Segnaposto piè di pagina 5"/>
          <p:cNvSpPr>
            <a:spLocks noGrp="1"/>
          </p:cNvSpPr>
          <p:nvPr>
            <p:ph type="ftr" sz="quarter" idx="11"/>
          </p:nvPr>
        </p:nvSpPr>
        <p:spPr/>
        <p:txBody>
          <a:bodyPr/>
          <a:lstStyle/>
          <a:p>
            <a:endParaRPr lang="it-IT" dirty="0"/>
          </a:p>
        </p:txBody>
      </p:sp>
      <p:sp>
        <p:nvSpPr>
          <p:cNvPr id="7" name="Segnaposto numero diapositiva 6"/>
          <p:cNvSpPr>
            <a:spLocks noGrp="1"/>
          </p:cNvSpPr>
          <p:nvPr>
            <p:ph type="sldNum" sz="quarter" idx="12"/>
          </p:nvPr>
        </p:nvSpPr>
        <p:spPr/>
        <p:txBody>
          <a:bodyPr/>
          <a:lstStyle/>
          <a:p>
            <a:fld id="{F9A6DFDB-0A98-4E79-8B0E-18FA737C6E90}" type="slidenum">
              <a:rPr lang="it-IT" smtClean="0"/>
              <a:pPr/>
              <a:t>‹N›</a:t>
            </a:fld>
            <a:endParaRPr lang="it-IT"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342900" y="366184"/>
            <a:ext cx="6172200" cy="1524000"/>
          </a:xfrm>
          <a:prstGeom prst="rect">
            <a:avLst/>
          </a:prstGeom>
        </p:spPr>
        <p:txBody>
          <a:bodyPr vert="horz" lIns="77925" tIns="38963" rIns="77925" bIns="38963" rtlCol="0" anchor="ctr">
            <a:normAutofit/>
          </a:bodyPr>
          <a:lstStyle/>
          <a:p>
            <a:r>
              <a:rPr lang="it-IT" smtClean="0"/>
              <a:t>Fare clic per modificare lo stile del titolo</a:t>
            </a:r>
            <a:endParaRPr lang="it-IT"/>
          </a:p>
        </p:txBody>
      </p:sp>
      <p:sp>
        <p:nvSpPr>
          <p:cNvPr id="3" name="Segnaposto testo 2"/>
          <p:cNvSpPr>
            <a:spLocks noGrp="1"/>
          </p:cNvSpPr>
          <p:nvPr>
            <p:ph type="body" idx="1"/>
          </p:nvPr>
        </p:nvSpPr>
        <p:spPr>
          <a:xfrm>
            <a:off x="342900" y="2133603"/>
            <a:ext cx="6172200" cy="6034617"/>
          </a:xfrm>
          <a:prstGeom prst="rect">
            <a:avLst/>
          </a:prstGeom>
        </p:spPr>
        <p:txBody>
          <a:bodyPr vert="horz" lIns="77925" tIns="38963" rIns="77925" bIns="38963"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342900" y="8475136"/>
            <a:ext cx="1600200" cy="486833"/>
          </a:xfrm>
          <a:prstGeom prst="rect">
            <a:avLst/>
          </a:prstGeom>
        </p:spPr>
        <p:txBody>
          <a:bodyPr vert="horz" lIns="77925" tIns="38963" rIns="77925" bIns="38963" rtlCol="0" anchor="ctr"/>
          <a:lstStyle>
            <a:lvl1pPr algn="l">
              <a:defRPr sz="1000">
                <a:solidFill>
                  <a:schemeClr val="tx1">
                    <a:tint val="75000"/>
                  </a:schemeClr>
                </a:solidFill>
              </a:defRPr>
            </a:lvl1pPr>
          </a:lstStyle>
          <a:p>
            <a:fld id="{A271A081-0280-484A-A142-0838E949C286}" type="datetimeFigureOut">
              <a:rPr lang="it-IT" smtClean="0"/>
              <a:pPr/>
              <a:t>17/09/2014</a:t>
            </a:fld>
            <a:endParaRPr lang="it-IT" dirty="0"/>
          </a:p>
        </p:txBody>
      </p:sp>
      <p:sp>
        <p:nvSpPr>
          <p:cNvPr id="5" name="Segnaposto piè di pagina 4"/>
          <p:cNvSpPr>
            <a:spLocks noGrp="1"/>
          </p:cNvSpPr>
          <p:nvPr>
            <p:ph type="ftr" sz="quarter" idx="3"/>
          </p:nvPr>
        </p:nvSpPr>
        <p:spPr>
          <a:xfrm>
            <a:off x="2343151" y="8475136"/>
            <a:ext cx="2171700" cy="486833"/>
          </a:xfrm>
          <a:prstGeom prst="rect">
            <a:avLst/>
          </a:prstGeom>
        </p:spPr>
        <p:txBody>
          <a:bodyPr vert="horz" lIns="77925" tIns="38963" rIns="77925" bIns="38963" rtlCol="0" anchor="ctr"/>
          <a:lstStyle>
            <a:lvl1pPr algn="ctr">
              <a:defRPr sz="1000">
                <a:solidFill>
                  <a:schemeClr val="tx1">
                    <a:tint val="75000"/>
                  </a:schemeClr>
                </a:solidFill>
              </a:defRPr>
            </a:lvl1pPr>
          </a:lstStyle>
          <a:p>
            <a:endParaRPr lang="it-IT" dirty="0"/>
          </a:p>
        </p:txBody>
      </p:sp>
      <p:sp>
        <p:nvSpPr>
          <p:cNvPr id="6" name="Segnaposto numero diapositiva 5"/>
          <p:cNvSpPr>
            <a:spLocks noGrp="1"/>
          </p:cNvSpPr>
          <p:nvPr>
            <p:ph type="sldNum" sz="quarter" idx="4"/>
          </p:nvPr>
        </p:nvSpPr>
        <p:spPr>
          <a:xfrm>
            <a:off x="4914900" y="8475136"/>
            <a:ext cx="1600200" cy="486833"/>
          </a:xfrm>
          <a:prstGeom prst="rect">
            <a:avLst/>
          </a:prstGeom>
        </p:spPr>
        <p:txBody>
          <a:bodyPr vert="horz" lIns="77925" tIns="38963" rIns="77925" bIns="38963" rtlCol="0" anchor="ctr"/>
          <a:lstStyle>
            <a:lvl1pPr algn="r">
              <a:defRPr sz="1000">
                <a:solidFill>
                  <a:schemeClr val="tx1">
                    <a:tint val="75000"/>
                  </a:schemeClr>
                </a:solidFill>
              </a:defRPr>
            </a:lvl1pPr>
          </a:lstStyle>
          <a:p>
            <a:fld id="{F9A6DFDB-0A98-4E79-8B0E-18FA737C6E90}" type="slidenum">
              <a:rPr lang="it-IT" smtClean="0"/>
              <a:pPr/>
              <a:t>‹N›</a:t>
            </a:fld>
            <a:endParaRPr lang="it-IT"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779252" rtl="0" eaLnBrk="1" latinLnBrk="0" hangingPunct="1">
        <a:spcBef>
          <a:spcPct val="0"/>
        </a:spcBef>
        <a:buNone/>
        <a:defRPr sz="3700" kern="1200">
          <a:solidFill>
            <a:schemeClr val="tx1"/>
          </a:solidFill>
          <a:latin typeface="+mj-lt"/>
          <a:ea typeface="+mj-ea"/>
          <a:cs typeface="+mj-cs"/>
        </a:defRPr>
      </a:lvl1pPr>
    </p:titleStyle>
    <p:bodyStyle>
      <a:lvl1pPr marL="292219" indent="-292219" algn="l" defTabSz="779252" rtl="0" eaLnBrk="1" latinLnBrk="0" hangingPunct="1">
        <a:spcBef>
          <a:spcPct val="20000"/>
        </a:spcBef>
        <a:buFont typeface="Arial" pitchFamily="34" charset="0"/>
        <a:buChar char="•"/>
        <a:defRPr sz="2700" kern="1200">
          <a:solidFill>
            <a:schemeClr val="tx1"/>
          </a:solidFill>
          <a:latin typeface="+mn-lt"/>
          <a:ea typeface="+mn-ea"/>
          <a:cs typeface="+mn-cs"/>
        </a:defRPr>
      </a:lvl1pPr>
      <a:lvl2pPr marL="633142" indent="-243516" algn="l" defTabSz="779252" rtl="0" eaLnBrk="1" latinLnBrk="0" hangingPunct="1">
        <a:spcBef>
          <a:spcPct val="20000"/>
        </a:spcBef>
        <a:buFont typeface="Arial" pitchFamily="34" charset="0"/>
        <a:buChar char="–"/>
        <a:defRPr sz="2400" kern="1200">
          <a:solidFill>
            <a:schemeClr val="tx1"/>
          </a:solidFill>
          <a:latin typeface="+mn-lt"/>
          <a:ea typeface="+mn-ea"/>
          <a:cs typeface="+mn-cs"/>
        </a:defRPr>
      </a:lvl2pPr>
      <a:lvl3pPr marL="974065" indent="-194813" algn="l" defTabSz="779252" rtl="0" eaLnBrk="1" latinLnBrk="0" hangingPunct="1">
        <a:spcBef>
          <a:spcPct val="20000"/>
        </a:spcBef>
        <a:buFont typeface="Arial" pitchFamily="34" charset="0"/>
        <a:buChar char="•"/>
        <a:defRPr sz="2000" kern="1200">
          <a:solidFill>
            <a:schemeClr val="tx1"/>
          </a:solidFill>
          <a:latin typeface="+mn-lt"/>
          <a:ea typeface="+mn-ea"/>
          <a:cs typeface="+mn-cs"/>
        </a:defRPr>
      </a:lvl3pPr>
      <a:lvl4pPr marL="1363690" indent="-194813" algn="l" defTabSz="779252" rtl="0" eaLnBrk="1" latinLnBrk="0" hangingPunct="1">
        <a:spcBef>
          <a:spcPct val="20000"/>
        </a:spcBef>
        <a:buFont typeface="Arial" pitchFamily="34" charset="0"/>
        <a:buChar char="–"/>
        <a:defRPr sz="1700" kern="1200">
          <a:solidFill>
            <a:schemeClr val="tx1"/>
          </a:solidFill>
          <a:latin typeface="+mn-lt"/>
          <a:ea typeface="+mn-ea"/>
          <a:cs typeface="+mn-cs"/>
        </a:defRPr>
      </a:lvl4pPr>
      <a:lvl5pPr marL="1753316" indent="-194813" algn="l" defTabSz="779252" rtl="0" eaLnBrk="1" latinLnBrk="0" hangingPunct="1">
        <a:spcBef>
          <a:spcPct val="20000"/>
        </a:spcBef>
        <a:buFont typeface="Arial" pitchFamily="34" charset="0"/>
        <a:buChar char="»"/>
        <a:defRPr sz="1700" kern="1200">
          <a:solidFill>
            <a:schemeClr val="tx1"/>
          </a:solidFill>
          <a:latin typeface="+mn-lt"/>
          <a:ea typeface="+mn-ea"/>
          <a:cs typeface="+mn-cs"/>
        </a:defRPr>
      </a:lvl5pPr>
      <a:lvl6pPr marL="2142942" indent="-194813" algn="l" defTabSz="779252" rtl="0" eaLnBrk="1" latinLnBrk="0" hangingPunct="1">
        <a:spcBef>
          <a:spcPct val="20000"/>
        </a:spcBef>
        <a:buFont typeface="Arial" pitchFamily="34" charset="0"/>
        <a:buChar char="•"/>
        <a:defRPr sz="1700" kern="1200">
          <a:solidFill>
            <a:schemeClr val="tx1"/>
          </a:solidFill>
          <a:latin typeface="+mn-lt"/>
          <a:ea typeface="+mn-ea"/>
          <a:cs typeface="+mn-cs"/>
        </a:defRPr>
      </a:lvl6pPr>
      <a:lvl7pPr marL="2532568" indent="-194813" algn="l" defTabSz="779252" rtl="0" eaLnBrk="1" latinLnBrk="0" hangingPunct="1">
        <a:spcBef>
          <a:spcPct val="20000"/>
        </a:spcBef>
        <a:buFont typeface="Arial" pitchFamily="34" charset="0"/>
        <a:buChar char="•"/>
        <a:defRPr sz="1700" kern="1200">
          <a:solidFill>
            <a:schemeClr val="tx1"/>
          </a:solidFill>
          <a:latin typeface="+mn-lt"/>
          <a:ea typeface="+mn-ea"/>
          <a:cs typeface="+mn-cs"/>
        </a:defRPr>
      </a:lvl7pPr>
      <a:lvl8pPr marL="2922194" indent="-194813" algn="l" defTabSz="779252" rtl="0" eaLnBrk="1" latinLnBrk="0" hangingPunct="1">
        <a:spcBef>
          <a:spcPct val="20000"/>
        </a:spcBef>
        <a:buFont typeface="Arial" pitchFamily="34" charset="0"/>
        <a:buChar char="•"/>
        <a:defRPr sz="1700" kern="1200">
          <a:solidFill>
            <a:schemeClr val="tx1"/>
          </a:solidFill>
          <a:latin typeface="+mn-lt"/>
          <a:ea typeface="+mn-ea"/>
          <a:cs typeface="+mn-cs"/>
        </a:defRPr>
      </a:lvl8pPr>
      <a:lvl9pPr marL="3311820" indent="-194813" algn="l" defTabSz="779252" rtl="0" eaLnBrk="1" latinLnBrk="0" hangingPunct="1">
        <a:spcBef>
          <a:spcPct val="20000"/>
        </a:spcBef>
        <a:buFont typeface="Arial" pitchFamily="34" charset="0"/>
        <a:buChar char="•"/>
        <a:defRPr sz="1700" kern="1200">
          <a:solidFill>
            <a:schemeClr val="tx1"/>
          </a:solidFill>
          <a:latin typeface="+mn-lt"/>
          <a:ea typeface="+mn-ea"/>
          <a:cs typeface="+mn-cs"/>
        </a:defRPr>
      </a:lvl9pPr>
    </p:bodyStyle>
    <p:otherStyle>
      <a:defPPr>
        <a:defRPr lang="it-IT"/>
      </a:defPPr>
      <a:lvl1pPr marL="0" algn="l" defTabSz="779252" rtl="0" eaLnBrk="1" latinLnBrk="0" hangingPunct="1">
        <a:defRPr sz="1500" kern="1200">
          <a:solidFill>
            <a:schemeClr val="tx1"/>
          </a:solidFill>
          <a:latin typeface="+mn-lt"/>
          <a:ea typeface="+mn-ea"/>
          <a:cs typeface="+mn-cs"/>
        </a:defRPr>
      </a:lvl1pPr>
      <a:lvl2pPr marL="389626" algn="l" defTabSz="779252" rtl="0" eaLnBrk="1" latinLnBrk="0" hangingPunct="1">
        <a:defRPr sz="1500" kern="1200">
          <a:solidFill>
            <a:schemeClr val="tx1"/>
          </a:solidFill>
          <a:latin typeface="+mn-lt"/>
          <a:ea typeface="+mn-ea"/>
          <a:cs typeface="+mn-cs"/>
        </a:defRPr>
      </a:lvl2pPr>
      <a:lvl3pPr marL="779252" algn="l" defTabSz="779252" rtl="0" eaLnBrk="1" latinLnBrk="0" hangingPunct="1">
        <a:defRPr sz="1500" kern="1200">
          <a:solidFill>
            <a:schemeClr val="tx1"/>
          </a:solidFill>
          <a:latin typeface="+mn-lt"/>
          <a:ea typeface="+mn-ea"/>
          <a:cs typeface="+mn-cs"/>
        </a:defRPr>
      </a:lvl3pPr>
      <a:lvl4pPr marL="1168878" algn="l" defTabSz="779252" rtl="0" eaLnBrk="1" latinLnBrk="0" hangingPunct="1">
        <a:defRPr sz="1500" kern="1200">
          <a:solidFill>
            <a:schemeClr val="tx1"/>
          </a:solidFill>
          <a:latin typeface="+mn-lt"/>
          <a:ea typeface="+mn-ea"/>
          <a:cs typeface="+mn-cs"/>
        </a:defRPr>
      </a:lvl4pPr>
      <a:lvl5pPr marL="1558503" algn="l" defTabSz="779252" rtl="0" eaLnBrk="1" latinLnBrk="0" hangingPunct="1">
        <a:defRPr sz="1500" kern="1200">
          <a:solidFill>
            <a:schemeClr val="tx1"/>
          </a:solidFill>
          <a:latin typeface="+mn-lt"/>
          <a:ea typeface="+mn-ea"/>
          <a:cs typeface="+mn-cs"/>
        </a:defRPr>
      </a:lvl5pPr>
      <a:lvl6pPr marL="1948129" algn="l" defTabSz="779252" rtl="0" eaLnBrk="1" latinLnBrk="0" hangingPunct="1">
        <a:defRPr sz="1500" kern="1200">
          <a:solidFill>
            <a:schemeClr val="tx1"/>
          </a:solidFill>
          <a:latin typeface="+mn-lt"/>
          <a:ea typeface="+mn-ea"/>
          <a:cs typeface="+mn-cs"/>
        </a:defRPr>
      </a:lvl6pPr>
      <a:lvl7pPr marL="2337755" algn="l" defTabSz="779252" rtl="0" eaLnBrk="1" latinLnBrk="0" hangingPunct="1">
        <a:defRPr sz="1500" kern="1200">
          <a:solidFill>
            <a:schemeClr val="tx1"/>
          </a:solidFill>
          <a:latin typeface="+mn-lt"/>
          <a:ea typeface="+mn-ea"/>
          <a:cs typeface="+mn-cs"/>
        </a:defRPr>
      </a:lvl7pPr>
      <a:lvl8pPr marL="2727381" algn="l" defTabSz="779252" rtl="0" eaLnBrk="1" latinLnBrk="0" hangingPunct="1">
        <a:defRPr sz="1500" kern="1200">
          <a:solidFill>
            <a:schemeClr val="tx1"/>
          </a:solidFill>
          <a:latin typeface="+mn-lt"/>
          <a:ea typeface="+mn-ea"/>
          <a:cs typeface="+mn-cs"/>
        </a:defRPr>
      </a:lvl8pPr>
      <a:lvl9pPr marL="3117007" algn="l" defTabSz="779252" rtl="0" eaLnBrk="1" latinLnBrk="0" hangingPunct="1">
        <a:defRPr sz="15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6" name="Text Box 2"/>
          <p:cNvSpPr txBox="1">
            <a:spLocks noChangeArrowheads="1"/>
          </p:cNvSpPr>
          <p:nvPr/>
        </p:nvSpPr>
        <p:spPr bwMode="auto">
          <a:xfrm>
            <a:off x="332656" y="251520"/>
            <a:ext cx="2867025" cy="379413"/>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it-IT" sz="2600" b="1" i="0" u="none" strike="noStrike" cap="none" normalizeH="0" baseline="0" dirty="0" smtClean="0">
                <a:ln>
                  <a:noFill/>
                </a:ln>
                <a:solidFill>
                  <a:srgbClr val="9D9EA0"/>
                </a:solidFill>
                <a:effectLst/>
                <a:latin typeface="Interstate-BoldCondensed" charset="0"/>
              </a:rPr>
              <a:t>ONCOLOGY LINE</a:t>
            </a:r>
            <a:endParaRPr kumimoji="0" lang="it-IT" sz="1800" b="0" i="0" u="none" strike="noStrike" cap="none" normalizeH="0" baseline="0" dirty="0" smtClean="0">
              <a:ln>
                <a:noFill/>
              </a:ln>
              <a:solidFill>
                <a:schemeClr val="tx1"/>
              </a:solidFill>
              <a:effectLst/>
              <a:latin typeface="Arial" pitchFamily="34" charset="0"/>
            </a:endParaRPr>
          </a:p>
        </p:txBody>
      </p:sp>
      <p:pic>
        <p:nvPicPr>
          <p:cNvPr id="9" name="Immagine 8"/>
          <p:cNvPicPr/>
          <p:nvPr/>
        </p:nvPicPr>
        <p:blipFill>
          <a:blip r:embed="rId2" cstate="print"/>
          <a:srcRect/>
          <a:stretch>
            <a:fillRect/>
          </a:stretch>
        </p:blipFill>
        <p:spPr bwMode="auto">
          <a:xfrm>
            <a:off x="116632" y="3491880"/>
            <a:ext cx="1943100" cy="2596243"/>
          </a:xfrm>
          <a:prstGeom prst="rect">
            <a:avLst/>
          </a:prstGeom>
          <a:noFill/>
          <a:ln w="9525">
            <a:noFill/>
            <a:miter lim="800000"/>
            <a:headEnd/>
            <a:tailEnd/>
          </a:ln>
        </p:spPr>
      </p:pic>
      <p:sp>
        <p:nvSpPr>
          <p:cNvPr id="1029" name="Text Box 5"/>
          <p:cNvSpPr txBox="1">
            <a:spLocks noChangeArrowheads="1"/>
          </p:cNvSpPr>
          <p:nvPr/>
        </p:nvSpPr>
        <p:spPr bwMode="auto">
          <a:xfrm>
            <a:off x="2204864" y="3635896"/>
            <a:ext cx="4248150" cy="144016"/>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marL="0" marR="0" lvl="0" indent="0" algn="l" defTabSz="914400" rtl="0" eaLnBrk="1" fontAlgn="base" latinLnBrk="0" hangingPunct="1">
              <a:lnSpc>
                <a:spcPct val="100000"/>
              </a:lnSpc>
              <a:spcBef>
                <a:spcPts val="600"/>
              </a:spcBef>
              <a:spcAft>
                <a:spcPts val="300"/>
              </a:spcAft>
              <a:buClrTx/>
              <a:buSzTx/>
              <a:buFontTx/>
              <a:buNone/>
              <a:tabLst/>
            </a:pPr>
            <a:r>
              <a:rPr kumimoji="0" lang="en-US" sz="1200" i="0" u="none" strike="noStrike" cap="none" normalizeH="0" baseline="0" dirty="0" smtClean="0">
                <a:ln>
                  <a:noFill/>
                </a:ln>
                <a:solidFill>
                  <a:schemeClr val="bg1">
                    <a:lumMod val="50000"/>
                  </a:schemeClr>
                </a:solidFill>
                <a:effectLst/>
                <a:latin typeface="Lucida Sans Unicode" pitchFamily="34" charset="0"/>
              </a:rPr>
              <a:t>        Farmaci antiblastici : manipolazione in sicurezza</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it-IT" sz="1800" b="0" i="0" u="none" strike="noStrike" cap="none" normalizeH="0" baseline="0" dirty="0" smtClean="0">
              <a:ln>
                <a:noFill/>
              </a:ln>
              <a:solidFill>
                <a:schemeClr val="tx1"/>
              </a:solidFill>
              <a:effectLst/>
              <a:latin typeface="Arial" pitchFamily="34" charset="0"/>
            </a:endParaRPr>
          </a:p>
        </p:txBody>
      </p:sp>
      <p:sp>
        <p:nvSpPr>
          <p:cNvPr id="1030" name="Rectangle 6"/>
          <p:cNvSpPr>
            <a:spLocks noChangeArrowheads="1"/>
          </p:cNvSpPr>
          <p:nvPr/>
        </p:nvSpPr>
        <p:spPr bwMode="auto">
          <a:xfrm>
            <a:off x="2492896" y="3851920"/>
            <a:ext cx="3672408" cy="92333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it-IT" sz="900" b="0" i="0" u="none" strike="noStrike" cap="none" normalizeH="0" baseline="0" dirty="0" smtClean="0">
                <a:ln>
                  <a:noFill/>
                </a:ln>
                <a:solidFill>
                  <a:schemeClr val="bg1">
                    <a:lumMod val="50000"/>
                  </a:schemeClr>
                </a:solidFill>
                <a:effectLst/>
                <a:latin typeface="Lucida Sans Unicode" pitchFamily="34" charset="0"/>
                <a:ea typeface="Times New Roman" pitchFamily="18" charset="0"/>
                <a:cs typeface="Lucida Sans Unicode" pitchFamily="34" charset="0"/>
              </a:rPr>
              <a:t>Le manipolazioni dei farmaci (stoccaggio, preparazione, trasporto, gestione dei reflui ed emergenze) e le somministrazioni devono essere attuate nel rispetto della sicurezza e della salute dei pazienti, degli operatori e dei terzi che sono coinvolti nel processo. Usare I dispositivi di protezione individuali</a:t>
            </a:r>
            <a:endParaRPr kumimoji="0" lang="it-IT" sz="1800" b="0" i="0" u="none" strike="noStrike" cap="none" normalizeH="0" baseline="0" dirty="0" smtClean="0">
              <a:ln>
                <a:noFill/>
              </a:ln>
              <a:solidFill>
                <a:schemeClr val="bg1">
                  <a:lumMod val="50000"/>
                </a:schemeClr>
              </a:solidFill>
              <a:effectLst/>
              <a:latin typeface="Arial" pitchFamily="34" charset="0"/>
            </a:endParaRPr>
          </a:p>
        </p:txBody>
      </p:sp>
      <p:pic>
        <p:nvPicPr>
          <p:cNvPr id="19" name="Picture 6"/>
          <p:cNvPicPr>
            <a:picLocks noChangeAspect="1" noChangeArrowheads="1"/>
          </p:cNvPicPr>
          <p:nvPr/>
        </p:nvPicPr>
        <p:blipFill>
          <a:blip r:embed="rId3" cstate="print"/>
          <a:srcRect/>
          <a:stretch>
            <a:fillRect/>
          </a:stretch>
        </p:blipFill>
        <p:spPr bwMode="auto">
          <a:xfrm>
            <a:off x="5661248" y="6588224"/>
            <a:ext cx="732695" cy="1224136"/>
          </a:xfrm>
          <a:prstGeom prst="rect">
            <a:avLst/>
          </a:prstGeom>
          <a:noFill/>
          <a:ln w="57150">
            <a:solidFill>
              <a:schemeClr val="bg1"/>
            </a:solidFill>
            <a:miter lim="800000"/>
            <a:headEnd/>
            <a:tailEnd/>
          </a:ln>
        </p:spPr>
      </p:pic>
      <p:sp>
        <p:nvSpPr>
          <p:cNvPr id="1037" name="Text Box 13"/>
          <p:cNvSpPr txBox="1">
            <a:spLocks noChangeArrowheads="1"/>
          </p:cNvSpPr>
          <p:nvPr/>
        </p:nvSpPr>
        <p:spPr bwMode="auto">
          <a:xfrm>
            <a:off x="0" y="8963025"/>
            <a:ext cx="6858000" cy="180975"/>
          </a:xfrm>
          <a:prstGeom prst="rect">
            <a:avLst/>
          </a:prstGeom>
          <a:solidFill>
            <a:srgbClr val="66707A"/>
          </a:solidFill>
          <a:ln w="9525">
            <a:noFill/>
            <a:miter lim="800000"/>
            <a:headEnd/>
            <a:tailEnd/>
          </a:ln>
        </p:spPr>
        <p:txBody>
          <a:bodyPr vert="horz" wrap="square" lIns="0" tIns="0" rIns="0" bIns="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it-IT" sz="900" b="0" i="0" u="none" strike="noStrike" cap="none" normalizeH="0" baseline="0" dirty="0" smtClean="0">
                <a:ln>
                  <a:noFill/>
                </a:ln>
                <a:solidFill>
                  <a:srgbClr val="FFFFFF"/>
                </a:solidFill>
                <a:effectLst/>
                <a:latin typeface="Calibri" pitchFamily="34" charset="0"/>
              </a:rPr>
              <a:t>        Informazioni riservate ai soli operatori del settore                                                                                                                                               Pagina 1</a:t>
            </a:r>
            <a:endParaRPr kumimoji="0" lang="it-IT" sz="1800" b="0" i="0" u="none" strike="noStrike" cap="none" normalizeH="0" baseline="0" dirty="0" smtClean="0">
              <a:ln>
                <a:noFill/>
              </a:ln>
              <a:solidFill>
                <a:schemeClr val="tx1"/>
              </a:solidFill>
              <a:effectLst/>
              <a:latin typeface="Arial" pitchFamily="34" charset="0"/>
            </a:endParaRPr>
          </a:p>
        </p:txBody>
      </p:sp>
      <p:sp>
        <p:nvSpPr>
          <p:cNvPr id="25" name="Rettangolo 24"/>
          <p:cNvSpPr/>
          <p:nvPr/>
        </p:nvSpPr>
        <p:spPr>
          <a:xfrm>
            <a:off x="836712" y="6444208"/>
            <a:ext cx="1332288" cy="307777"/>
          </a:xfrm>
          <a:prstGeom prst="rect">
            <a:avLst/>
          </a:prstGeom>
        </p:spPr>
        <p:txBody>
          <a:bodyPr wrap="none">
            <a:spAutoFit/>
          </a:bodyPr>
          <a:lstStyle/>
          <a:p>
            <a:r>
              <a:rPr lang="en-GB" sz="1400" b="1" dirty="0" smtClean="0">
                <a:solidFill>
                  <a:schemeClr val="bg1">
                    <a:lumMod val="50000"/>
                  </a:schemeClr>
                </a:solidFill>
              </a:rPr>
              <a:t>I.V. Disposables</a:t>
            </a:r>
            <a:endParaRPr lang="en-GB" sz="1400" b="1" dirty="0">
              <a:solidFill>
                <a:schemeClr val="bg1">
                  <a:lumMod val="50000"/>
                </a:schemeClr>
              </a:solidFill>
            </a:endParaRPr>
          </a:p>
        </p:txBody>
      </p:sp>
      <p:sp>
        <p:nvSpPr>
          <p:cNvPr id="16" name="Rettangolo 15"/>
          <p:cNvSpPr/>
          <p:nvPr/>
        </p:nvSpPr>
        <p:spPr>
          <a:xfrm>
            <a:off x="836712" y="6732240"/>
            <a:ext cx="4320480" cy="430887"/>
          </a:xfrm>
          <a:prstGeom prst="rect">
            <a:avLst/>
          </a:prstGeom>
        </p:spPr>
        <p:txBody>
          <a:bodyPr wrap="square">
            <a:spAutoFit/>
          </a:bodyPr>
          <a:lstStyle/>
          <a:p>
            <a:pPr algn="just"/>
            <a:r>
              <a:rPr lang="it-IT" sz="1100" b="1" cap="all" dirty="0" smtClean="0">
                <a:solidFill>
                  <a:schemeClr val="bg1">
                    <a:lumMod val="50000"/>
                  </a:schemeClr>
                </a:solidFill>
              </a:rPr>
              <a:t>SISTEMA A CIRCUITO CHIUSO PER LA SOMMINISTRAZIONE con set pompa Di FARMACI ANTIBLASTICI</a:t>
            </a:r>
            <a:endParaRPr lang="it-IT" sz="1100" dirty="0">
              <a:solidFill>
                <a:schemeClr val="bg1">
                  <a:lumMod val="50000"/>
                </a:schemeClr>
              </a:solidFill>
            </a:endParaRPr>
          </a:p>
        </p:txBody>
      </p:sp>
      <p:sp>
        <p:nvSpPr>
          <p:cNvPr id="14" name="CasellaDiTesto 13"/>
          <p:cNvSpPr txBox="1"/>
          <p:nvPr/>
        </p:nvSpPr>
        <p:spPr>
          <a:xfrm>
            <a:off x="311692" y="611560"/>
            <a:ext cx="2619628" cy="246221"/>
          </a:xfrm>
          <a:prstGeom prst="rect">
            <a:avLst/>
          </a:prstGeom>
          <a:noFill/>
        </p:spPr>
        <p:txBody>
          <a:bodyPr wrap="none" rtlCol="0">
            <a:spAutoFit/>
          </a:bodyPr>
          <a:lstStyle/>
          <a:p>
            <a:pPr algn="just"/>
            <a:r>
              <a:rPr lang="it-IT" sz="1000" b="1" cap="all" dirty="0" smtClean="0">
                <a:solidFill>
                  <a:schemeClr val="bg1">
                    <a:lumMod val="50000"/>
                  </a:schemeClr>
                </a:solidFill>
              </a:rPr>
              <a:t>SOMMINISTRAZIONE  FARMACI ANTIBLASTICI</a:t>
            </a:r>
            <a:endParaRPr lang="it-IT" sz="1000" dirty="0">
              <a:solidFill>
                <a:schemeClr val="bg1">
                  <a:lumMod val="50000"/>
                </a:schemeClr>
              </a:solidFill>
            </a:endParaRPr>
          </a:p>
        </p:txBody>
      </p:sp>
      <p:pic>
        <p:nvPicPr>
          <p:cNvPr id="3" name="Picture 2"/>
          <p:cNvPicPr>
            <a:picLocks noChangeAspect="1" noChangeArrowheads="1"/>
          </p:cNvPicPr>
          <p:nvPr/>
        </p:nvPicPr>
        <p:blipFill>
          <a:blip r:embed="rId4" cstate="print"/>
          <a:srcRect/>
          <a:stretch>
            <a:fillRect/>
          </a:stretch>
        </p:blipFill>
        <p:spPr bwMode="auto">
          <a:xfrm>
            <a:off x="2852936" y="4860032"/>
            <a:ext cx="2790825" cy="1514475"/>
          </a:xfrm>
          <a:prstGeom prst="rect">
            <a:avLst/>
          </a:prstGeom>
          <a:noFill/>
          <a:ln w="9525">
            <a:noFill/>
            <a:miter lim="800000"/>
            <a:headEnd/>
            <a:tailEnd/>
          </a:ln>
        </p:spPr>
      </p:pic>
      <p:pic>
        <p:nvPicPr>
          <p:cNvPr id="17" name="Picture 2"/>
          <p:cNvPicPr>
            <a:picLocks noChangeAspect="1" noChangeArrowheads="1"/>
          </p:cNvPicPr>
          <p:nvPr/>
        </p:nvPicPr>
        <p:blipFill>
          <a:blip r:embed="rId5" cstate="print"/>
          <a:srcRect/>
          <a:stretch>
            <a:fillRect/>
          </a:stretch>
        </p:blipFill>
        <p:spPr bwMode="auto">
          <a:xfrm>
            <a:off x="908720" y="7380312"/>
            <a:ext cx="1584176" cy="1187061"/>
          </a:xfrm>
          <a:prstGeom prst="rect">
            <a:avLst/>
          </a:prstGeom>
          <a:ln w="3175">
            <a:solidFill>
              <a:schemeClr val="bg1"/>
            </a:solidFill>
          </a:ln>
          <a:effectLst>
            <a:outerShdw blurRad="292100" dist="139700" dir="2700000" algn="tl" rotWithShape="0">
              <a:srgbClr val="333333">
                <a:alpha val="65000"/>
              </a:srgbClr>
            </a:outerShdw>
          </a:effectLst>
        </p:spPr>
      </p:pic>
      <p:pic>
        <p:nvPicPr>
          <p:cNvPr id="20" name="Picture 2" descr="E:\AREA TECNICA\DISEGNI TECNICI\ONCOLOGIA\adattatore 2 vie.png"/>
          <p:cNvPicPr>
            <a:picLocks noChangeAspect="1" noChangeArrowheads="1"/>
          </p:cNvPicPr>
          <p:nvPr/>
        </p:nvPicPr>
        <p:blipFill>
          <a:blip r:embed="rId6" cstate="print"/>
          <a:srcRect/>
          <a:stretch>
            <a:fillRect/>
          </a:stretch>
        </p:blipFill>
        <p:spPr bwMode="auto">
          <a:xfrm rot="2836754">
            <a:off x="3674547" y="6982793"/>
            <a:ext cx="902772" cy="1847729"/>
          </a:xfrm>
          <a:prstGeom prst="rect">
            <a:avLst/>
          </a:prstGeom>
          <a:noFill/>
        </p:spPr>
      </p:pic>
      <p:pic>
        <p:nvPicPr>
          <p:cNvPr id="15" name="Picture 2"/>
          <p:cNvPicPr>
            <a:picLocks noChangeAspect="1" noChangeArrowheads="1"/>
          </p:cNvPicPr>
          <p:nvPr/>
        </p:nvPicPr>
        <p:blipFill>
          <a:blip r:embed="rId7" cstate="print"/>
          <a:srcRect/>
          <a:stretch>
            <a:fillRect/>
          </a:stretch>
        </p:blipFill>
        <p:spPr bwMode="auto">
          <a:xfrm>
            <a:off x="116632" y="899592"/>
            <a:ext cx="6599237" cy="2533650"/>
          </a:xfrm>
          <a:prstGeom prst="rect">
            <a:avLst/>
          </a:prstGeom>
          <a:noFill/>
          <a:ln w="9525">
            <a:noFill/>
            <a:miter lim="800000"/>
            <a:headEnd/>
            <a:tailEnd/>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6" name="Text Box 2"/>
          <p:cNvSpPr txBox="1">
            <a:spLocks noChangeArrowheads="1"/>
          </p:cNvSpPr>
          <p:nvPr/>
        </p:nvSpPr>
        <p:spPr bwMode="auto">
          <a:xfrm>
            <a:off x="404664" y="107504"/>
            <a:ext cx="2867025" cy="400110"/>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it-IT" sz="2600" b="1" i="0" u="none" strike="noStrike" cap="none" normalizeH="0" baseline="0" dirty="0" smtClean="0">
                <a:ln>
                  <a:noFill/>
                </a:ln>
                <a:solidFill>
                  <a:srgbClr val="9D9EA0"/>
                </a:solidFill>
                <a:effectLst/>
                <a:latin typeface="Interstate-BoldCondensed" charset="0"/>
              </a:rPr>
              <a:t> ONCOLOGY LINE</a:t>
            </a:r>
            <a:endParaRPr kumimoji="0" lang="it-IT" sz="1800" b="0" i="0" u="none" strike="noStrike" cap="none" normalizeH="0" baseline="0" dirty="0" smtClean="0">
              <a:ln>
                <a:noFill/>
              </a:ln>
              <a:solidFill>
                <a:schemeClr val="tx1"/>
              </a:solidFill>
              <a:effectLst/>
              <a:latin typeface="Arial" pitchFamily="34" charset="0"/>
            </a:endParaRPr>
          </a:p>
        </p:txBody>
      </p:sp>
      <p:sp>
        <p:nvSpPr>
          <p:cNvPr id="1037" name="Text Box 13"/>
          <p:cNvSpPr txBox="1">
            <a:spLocks noChangeArrowheads="1"/>
          </p:cNvSpPr>
          <p:nvPr/>
        </p:nvSpPr>
        <p:spPr bwMode="auto">
          <a:xfrm>
            <a:off x="0" y="8963025"/>
            <a:ext cx="6858000" cy="180975"/>
          </a:xfrm>
          <a:prstGeom prst="rect">
            <a:avLst/>
          </a:prstGeom>
          <a:solidFill>
            <a:srgbClr val="66707A"/>
          </a:solidFill>
          <a:ln w="9525">
            <a:noFill/>
            <a:miter lim="800000"/>
            <a:headEnd/>
            <a:tailEnd/>
          </a:ln>
        </p:spPr>
        <p:txBody>
          <a:bodyPr vert="horz" wrap="square" lIns="0" tIns="0" rIns="0" bIns="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it-IT" sz="900" b="0" i="0" u="none" strike="noStrike" cap="none" normalizeH="0" baseline="0" dirty="0" smtClean="0">
                <a:ln>
                  <a:noFill/>
                </a:ln>
                <a:solidFill>
                  <a:srgbClr val="FFFFFF"/>
                </a:solidFill>
                <a:effectLst/>
                <a:latin typeface="Calibri" pitchFamily="34" charset="0"/>
              </a:rPr>
              <a:t>        Informazioni riservate ai soli operatori del settore                                                                                                                                               Pagina 2</a:t>
            </a:r>
            <a:endParaRPr kumimoji="0" lang="it-IT" sz="1800" b="0" i="0" u="none" strike="noStrike" cap="none" normalizeH="0" baseline="0" dirty="0" smtClean="0">
              <a:ln>
                <a:noFill/>
              </a:ln>
              <a:solidFill>
                <a:schemeClr val="tx1"/>
              </a:solidFill>
              <a:effectLst/>
              <a:latin typeface="Arial" pitchFamily="34" charset="0"/>
            </a:endParaRPr>
          </a:p>
        </p:txBody>
      </p:sp>
      <p:graphicFrame>
        <p:nvGraphicFramePr>
          <p:cNvPr id="15" name="Tabella 14"/>
          <p:cNvGraphicFramePr>
            <a:graphicFrameLocks noGrp="1"/>
          </p:cNvGraphicFramePr>
          <p:nvPr/>
        </p:nvGraphicFramePr>
        <p:xfrm>
          <a:off x="404664" y="611560"/>
          <a:ext cx="3888432" cy="980537"/>
        </p:xfrm>
        <a:graphic>
          <a:graphicData uri="http://schemas.openxmlformats.org/drawingml/2006/table">
            <a:tbl>
              <a:tblPr/>
              <a:tblGrid>
                <a:gridCol w="1656184"/>
                <a:gridCol w="513036"/>
                <a:gridCol w="889663"/>
                <a:gridCol w="829549"/>
              </a:tblGrid>
              <a:tr h="152829">
                <a:tc>
                  <a:txBody>
                    <a:bodyPr/>
                    <a:lstStyle/>
                    <a:p>
                      <a:pPr algn="ctr">
                        <a:spcAft>
                          <a:spcPts val="0"/>
                        </a:spcAft>
                      </a:pPr>
                      <a:r>
                        <a:rPr lang="it-IT" sz="1100" dirty="0" smtClean="0">
                          <a:solidFill>
                            <a:schemeClr val="bg1">
                              <a:lumMod val="50000"/>
                            </a:schemeClr>
                          </a:solidFill>
                          <a:latin typeface="+mn-lt"/>
                          <a:ea typeface="Times New Roman"/>
                        </a:rPr>
                        <a:t>      Posizione </a:t>
                      </a:r>
                      <a:r>
                        <a:rPr lang="it-IT" sz="1100" dirty="0">
                          <a:solidFill>
                            <a:schemeClr val="bg1">
                              <a:lumMod val="50000"/>
                            </a:schemeClr>
                          </a:solidFill>
                          <a:latin typeface="+mn-lt"/>
                          <a:ea typeface="Times New Roman"/>
                        </a:rPr>
                        <a:t>sanitaria</a:t>
                      </a:r>
                    </a:p>
                  </a:txBody>
                  <a:tcPr marL="67808" marR="67808" marT="0" marB="0">
                    <a:lnL w="12700" cap="flat" cmpd="sng" algn="ctr">
                      <a:solidFill>
                        <a:srgbClr val="000000"/>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a:txBody>
                    <a:bodyPr/>
                    <a:lstStyle/>
                    <a:p>
                      <a:pPr algn="ctr">
                        <a:spcAft>
                          <a:spcPts val="0"/>
                        </a:spcAft>
                      </a:pPr>
                      <a:r>
                        <a:rPr lang="it-IT" sz="1100" dirty="0">
                          <a:solidFill>
                            <a:schemeClr val="bg1">
                              <a:lumMod val="50000"/>
                            </a:schemeClr>
                          </a:solidFill>
                          <a:latin typeface="+mn-lt"/>
                          <a:ea typeface="Times New Roman"/>
                        </a:rPr>
                        <a:t>CE</a:t>
                      </a:r>
                    </a:p>
                  </a:txBody>
                  <a:tcPr marL="67808" marR="67808" marT="0" marB="0">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a:txBody>
                    <a:bodyPr/>
                    <a:lstStyle/>
                    <a:p>
                      <a:pPr algn="ctr">
                        <a:spcAft>
                          <a:spcPts val="0"/>
                        </a:spcAft>
                      </a:pPr>
                      <a:r>
                        <a:rPr lang="it-IT" sz="1100" dirty="0">
                          <a:solidFill>
                            <a:schemeClr val="bg1">
                              <a:lumMod val="50000"/>
                            </a:schemeClr>
                          </a:solidFill>
                          <a:latin typeface="+mn-lt"/>
                          <a:ea typeface="Times New Roman"/>
                        </a:rPr>
                        <a:t>Classe</a:t>
                      </a:r>
                    </a:p>
                  </a:txBody>
                  <a:tcPr marL="67808" marR="67808" marT="0" marB="0">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a:txBody>
                    <a:bodyPr/>
                    <a:lstStyle/>
                    <a:p>
                      <a:pPr algn="ctr">
                        <a:spcAft>
                          <a:spcPts val="0"/>
                        </a:spcAft>
                      </a:pPr>
                      <a:r>
                        <a:rPr lang="it-IT" sz="1100" dirty="0">
                          <a:solidFill>
                            <a:schemeClr val="bg1">
                              <a:lumMod val="50000"/>
                            </a:schemeClr>
                          </a:solidFill>
                          <a:latin typeface="+mn-lt"/>
                          <a:ea typeface="Times New Roman"/>
                        </a:rPr>
                        <a:t>CND</a:t>
                      </a:r>
                    </a:p>
                  </a:txBody>
                  <a:tcPr marL="67808" marR="67808" marT="0" marB="0">
                    <a:lnL w="12700" cap="flat" cmpd="sng" algn="ctr">
                      <a:solidFill>
                        <a:schemeClr val="bg1">
                          <a:lumMod val="50000"/>
                        </a:schemeClr>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r>
              <a:tr h="175401">
                <a:tc>
                  <a:txBody>
                    <a:bodyPr/>
                    <a:lstStyle/>
                    <a:p>
                      <a:pPr algn="ctr">
                        <a:spcAft>
                          <a:spcPts val="0"/>
                        </a:spcAft>
                      </a:pPr>
                      <a:r>
                        <a:rPr lang="it-IT" sz="1100" dirty="0">
                          <a:solidFill>
                            <a:schemeClr val="bg1">
                              <a:lumMod val="50000"/>
                            </a:schemeClr>
                          </a:solidFill>
                          <a:latin typeface="+mn-lt"/>
                          <a:ea typeface="Times New Roman"/>
                        </a:rPr>
                        <a:t>      Dispositivo Medico</a:t>
                      </a:r>
                    </a:p>
                  </a:txBody>
                  <a:tcPr marL="67808" marR="67808" marT="0" marB="0">
                    <a:lnL w="12700" cap="flat" cmpd="sng" algn="ctr">
                      <a:solidFill>
                        <a:srgbClr val="000000"/>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a:txBody>
                    <a:bodyPr/>
                    <a:lstStyle/>
                    <a:p>
                      <a:pPr algn="ctr">
                        <a:spcAft>
                          <a:spcPts val="0"/>
                        </a:spcAft>
                      </a:pPr>
                      <a:r>
                        <a:rPr lang="it-IT" sz="1100" dirty="0" smtClean="0">
                          <a:solidFill>
                            <a:schemeClr val="bg1">
                              <a:lumMod val="50000"/>
                            </a:schemeClr>
                          </a:solidFill>
                          <a:latin typeface="+mn-lt"/>
                          <a:ea typeface="Times New Roman"/>
                        </a:rPr>
                        <a:t>0123</a:t>
                      </a:r>
                      <a:endParaRPr lang="it-IT" sz="1100" dirty="0">
                        <a:solidFill>
                          <a:schemeClr val="bg1">
                            <a:lumMod val="50000"/>
                          </a:schemeClr>
                        </a:solidFill>
                        <a:latin typeface="+mn-lt"/>
                        <a:ea typeface="Times New Roman"/>
                      </a:endParaRPr>
                    </a:p>
                  </a:txBody>
                  <a:tcPr marL="67808" marR="67808" marT="0" marB="0">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a:txBody>
                    <a:bodyPr/>
                    <a:lstStyle/>
                    <a:p>
                      <a:pPr algn="ctr">
                        <a:spcAft>
                          <a:spcPts val="0"/>
                        </a:spcAft>
                      </a:pPr>
                      <a:r>
                        <a:rPr lang="it-IT" sz="1100" dirty="0">
                          <a:solidFill>
                            <a:schemeClr val="bg1">
                              <a:lumMod val="50000"/>
                            </a:schemeClr>
                          </a:solidFill>
                          <a:latin typeface="+mn-lt"/>
                          <a:ea typeface="Times New Roman"/>
                        </a:rPr>
                        <a:t>I Sterile</a:t>
                      </a:r>
                    </a:p>
                  </a:txBody>
                  <a:tcPr marL="67808" marR="67808" marT="0" marB="0">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a:txBody>
                    <a:bodyPr/>
                    <a:lstStyle/>
                    <a:p>
                      <a:r>
                        <a:rPr lang="it-IT" sz="1000" b="1" kern="1200" dirty="0" smtClean="0">
                          <a:solidFill>
                            <a:schemeClr val="bg1">
                              <a:lumMod val="50000"/>
                            </a:schemeClr>
                          </a:solidFill>
                          <a:latin typeface="+mn-lt"/>
                          <a:ea typeface="+mn-ea"/>
                          <a:cs typeface="+mn-cs"/>
                        </a:rPr>
                        <a:t>A03010102</a:t>
                      </a:r>
                      <a:endParaRPr lang="it-IT" sz="1000" kern="1200" dirty="0">
                        <a:solidFill>
                          <a:schemeClr val="bg1">
                            <a:lumMod val="50000"/>
                          </a:schemeClr>
                        </a:solidFill>
                        <a:latin typeface="+mn-lt"/>
                        <a:ea typeface="+mn-ea"/>
                        <a:cs typeface="+mn-cs"/>
                      </a:endParaRPr>
                    </a:p>
                  </a:txBody>
                  <a:tcPr marL="67808" marR="67808" marT="0" marB="0">
                    <a:lnL w="12700" cap="flat" cmpd="sng" algn="ctr">
                      <a:solidFill>
                        <a:schemeClr val="bg1">
                          <a:lumMod val="50000"/>
                        </a:schemeClr>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r>
              <a:tr h="152829">
                <a:tc gridSpan="4">
                  <a:txBody>
                    <a:bodyPr/>
                    <a:lstStyle/>
                    <a:p>
                      <a:pPr algn="just">
                        <a:spcAft>
                          <a:spcPts val="0"/>
                        </a:spcAft>
                      </a:pPr>
                      <a:r>
                        <a:rPr lang="it-IT" sz="1100" dirty="0" smtClean="0">
                          <a:solidFill>
                            <a:schemeClr val="bg1">
                              <a:lumMod val="50000"/>
                            </a:schemeClr>
                          </a:solidFill>
                          <a:latin typeface="+mn-lt"/>
                          <a:ea typeface="Times New Roman"/>
                        </a:rPr>
                        <a:t>      CODICE   </a:t>
                      </a:r>
                      <a:r>
                        <a:rPr lang="it-IT" sz="1100" kern="1200" dirty="0" smtClean="0">
                          <a:solidFill>
                            <a:schemeClr val="bg1">
                              <a:lumMod val="50000"/>
                            </a:schemeClr>
                          </a:solidFill>
                          <a:latin typeface="+mn-lt"/>
                          <a:ea typeface="+mn-ea"/>
                          <a:cs typeface="+mn-cs"/>
                        </a:rPr>
                        <a:t>Vedi   tabelle</a:t>
                      </a:r>
                      <a:endParaRPr lang="it-IT" sz="1100" dirty="0">
                        <a:solidFill>
                          <a:schemeClr val="bg1">
                            <a:lumMod val="50000"/>
                          </a:schemeClr>
                        </a:solidFill>
                        <a:latin typeface="+mn-lt"/>
                        <a:ea typeface="Times New Roman"/>
                      </a:endParaRPr>
                    </a:p>
                  </a:txBody>
                  <a:tcPr marL="67808" marR="6780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hMerge="1">
                  <a:txBody>
                    <a:bodyPr/>
                    <a:lstStyle/>
                    <a:p>
                      <a:endParaRPr lang="it-IT"/>
                    </a:p>
                  </a:txBody>
                  <a:tcPr/>
                </a:tc>
                <a:tc hMerge="1">
                  <a:txBody>
                    <a:bodyPr/>
                    <a:lstStyle/>
                    <a:p>
                      <a:endParaRPr lang="it-IT"/>
                    </a:p>
                  </a:txBody>
                  <a:tcPr/>
                </a:tc>
                <a:tc hMerge="1">
                  <a:txBody>
                    <a:bodyPr/>
                    <a:lstStyle/>
                    <a:p>
                      <a:endParaRPr lang="it-IT"/>
                    </a:p>
                  </a:txBody>
                  <a:tcPr/>
                </a:tc>
              </a:tr>
              <a:tr h="152829">
                <a:tc gridSpan="4">
                  <a:txBody>
                    <a:bodyPr/>
                    <a:lstStyle/>
                    <a:p>
                      <a:pPr algn="just">
                        <a:spcAft>
                          <a:spcPts val="0"/>
                        </a:spcAft>
                      </a:pPr>
                      <a:r>
                        <a:rPr lang="it-IT" sz="1100" dirty="0" smtClean="0">
                          <a:solidFill>
                            <a:schemeClr val="bg1">
                              <a:lumMod val="50000"/>
                            </a:schemeClr>
                          </a:solidFill>
                          <a:latin typeface="+mn-lt"/>
                          <a:ea typeface="Times New Roman"/>
                        </a:rPr>
                        <a:t>      Descrizione</a:t>
                      </a:r>
                      <a:endParaRPr lang="it-IT" sz="1100" dirty="0">
                        <a:solidFill>
                          <a:schemeClr val="bg1">
                            <a:lumMod val="50000"/>
                          </a:schemeClr>
                        </a:solidFill>
                        <a:latin typeface="+mn-lt"/>
                        <a:ea typeface="Times New Roman"/>
                      </a:endParaRPr>
                    </a:p>
                  </a:txBody>
                  <a:tcPr marL="67808" marR="6780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hMerge="1">
                  <a:txBody>
                    <a:bodyPr/>
                    <a:lstStyle/>
                    <a:p>
                      <a:endParaRPr lang="it-IT"/>
                    </a:p>
                  </a:txBody>
                  <a:tcPr/>
                </a:tc>
                <a:tc hMerge="1">
                  <a:txBody>
                    <a:bodyPr/>
                    <a:lstStyle/>
                    <a:p>
                      <a:endParaRPr lang="it-IT"/>
                    </a:p>
                  </a:txBody>
                  <a:tcPr/>
                </a:tc>
                <a:tc hMerge="1">
                  <a:txBody>
                    <a:bodyPr/>
                    <a:lstStyle/>
                    <a:p>
                      <a:endParaRPr lang="it-IT"/>
                    </a:p>
                  </a:txBody>
                  <a:tcPr/>
                </a:tc>
              </a:tr>
              <a:tr h="302216">
                <a:tc gridSpan="4">
                  <a:txBody>
                    <a:bodyPr/>
                    <a:lstStyle/>
                    <a:p>
                      <a:pPr marL="85725" marR="28575" algn="just">
                        <a:spcAft>
                          <a:spcPts val="1000"/>
                        </a:spcAft>
                      </a:pPr>
                      <a:r>
                        <a:rPr lang="it-IT" sz="1100" kern="1200" dirty="0" smtClean="0">
                          <a:solidFill>
                            <a:schemeClr val="bg1">
                              <a:lumMod val="50000"/>
                            </a:schemeClr>
                          </a:solidFill>
                          <a:latin typeface="+mn-lt"/>
                          <a:ea typeface="+mn-ea"/>
                          <a:cs typeface="+mn-cs"/>
                        </a:rPr>
                        <a:t>Dispositivo per somministrazione di farmaci chemioterapici</a:t>
                      </a:r>
                      <a:endParaRPr lang="it-IT" sz="1100" dirty="0">
                        <a:solidFill>
                          <a:schemeClr val="bg1">
                            <a:lumMod val="50000"/>
                          </a:schemeClr>
                        </a:solidFill>
                        <a:latin typeface="+mn-lt"/>
                        <a:ea typeface="Times New Roman"/>
                      </a:endParaRPr>
                    </a:p>
                  </a:txBody>
                  <a:tcPr marL="67808" marR="6780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it-IT"/>
                    </a:p>
                  </a:txBody>
                  <a:tcPr/>
                </a:tc>
                <a:tc hMerge="1">
                  <a:txBody>
                    <a:bodyPr/>
                    <a:lstStyle/>
                    <a:p>
                      <a:endParaRPr lang="it-IT"/>
                    </a:p>
                  </a:txBody>
                  <a:tcPr/>
                </a:tc>
                <a:tc hMerge="1">
                  <a:txBody>
                    <a:bodyPr/>
                    <a:lstStyle/>
                    <a:p>
                      <a:endParaRPr lang="it-IT"/>
                    </a:p>
                  </a:txBody>
                  <a:tcPr/>
                </a:tc>
              </a:tr>
            </a:tbl>
          </a:graphicData>
        </a:graphic>
      </p:graphicFrame>
      <p:pic>
        <p:nvPicPr>
          <p:cNvPr id="2050" name="Picture 2"/>
          <p:cNvPicPr>
            <a:picLocks noChangeAspect="1" noChangeArrowheads="1"/>
          </p:cNvPicPr>
          <p:nvPr/>
        </p:nvPicPr>
        <p:blipFill>
          <a:blip r:embed="rId2" cstate="print"/>
          <a:srcRect/>
          <a:stretch>
            <a:fillRect/>
          </a:stretch>
        </p:blipFill>
        <p:spPr bwMode="auto">
          <a:xfrm>
            <a:off x="304800" y="4860032"/>
            <a:ext cx="6553200" cy="3219450"/>
          </a:xfrm>
          <a:prstGeom prst="rect">
            <a:avLst/>
          </a:prstGeom>
          <a:noFill/>
          <a:ln w="9525">
            <a:noFill/>
            <a:miter lim="800000"/>
            <a:headEnd/>
            <a:tailEnd/>
          </a:ln>
        </p:spPr>
      </p:pic>
      <p:sp>
        <p:nvSpPr>
          <p:cNvPr id="10" name="Rettangolo 9"/>
          <p:cNvSpPr/>
          <p:nvPr/>
        </p:nvSpPr>
        <p:spPr>
          <a:xfrm>
            <a:off x="404664" y="1979712"/>
            <a:ext cx="5904656" cy="3016210"/>
          </a:xfrm>
          <a:prstGeom prst="rect">
            <a:avLst/>
          </a:prstGeom>
        </p:spPr>
        <p:txBody>
          <a:bodyPr wrap="square">
            <a:spAutoFit/>
          </a:bodyPr>
          <a:lstStyle/>
          <a:p>
            <a:pPr lvl="0" defTabSz="914400" eaLnBrk="0" fontAlgn="base" hangingPunct="0">
              <a:spcBef>
                <a:spcPct val="0"/>
              </a:spcBef>
              <a:spcAft>
                <a:spcPct val="0"/>
              </a:spcAft>
            </a:pPr>
            <a:r>
              <a:rPr lang="it-IT" sz="1000" dirty="0" smtClean="0">
                <a:solidFill>
                  <a:schemeClr val="bg1">
                    <a:lumMod val="50000"/>
                  </a:schemeClr>
                </a:solidFill>
                <a:latin typeface="+mj-lt"/>
              </a:rPr>
              <a:t>Verificare l’integrità della confezione.</a:t>
            </a:r>
          </a:p>
          <a:p>
            <a:pPr lvl="0" defTabSz="914400" eaLnBrk="0" fontAlgn="base" hangingPunct="0">
              <a:spcBef>
                <a:spcPct val="0"/>
              </a:spcBef>
              <a:spcAft>
                <a:spcPct val="0"/>
              </a:spcAft>
            </a:pPr>
            <a:r>
              <a:rPr lang="it-IT" sz="1000" dirty="0" smtClean="0">
                <a:solidFill>
                  <a:schemeClr val="bg1">
                    <a:lumMod val="50000"/>
                  </a:schemeClr>
                </a:solidFill>
                <a:latin typeface="+mj-lt"/>
              </a:rPr>
              <a:t>Collegare il set di somministrazione al raccordo posto perforabile posto sul dispositivo.</a:t>
            </a:r>
          </a:p>
          <a:p>
            <a:pPr lvl="0" algn="just" defTabSz="914400" eaLnBrk="0" fontAlgn="base" hangingPunct="0">
              <a:spcBef>
                <a:spcPct val="0"/>
              </a:spcBef>
              <a:spcAft>
                <a:spcPct val="0"/>
              </a:spcAft>
            </a:pPr>
            <a:r>
              <a:rPr lang="it-IT" sz="1000" dirty="0" smtClean="0">
                <a:solidFill>
                  <a:schemeClr val="bg1">
                    <a:lumMod val="50000"/>
                  </a:schemeClr>
                </a:solidFill>
                <a:latin typeface="+mj-lt"/>
              </a:rPr>
              <a:t>Togliere la capsula dal perforatore e perforare la membrana del contenitore della soluzione fisiologica. Verificare che la  clamp e il roller siano in posizione aperto e la capsula posta sul relativo raccordo finale sia saldamente avvitata. Appendere il contenitore della soluzione fisiologica  alla piantana, permettere che il liquido fluisca lungo il set riempiendolo espellendo così l’aria dal circuito; chiudere la linea stringendo la clamp e connetterla al paziente tramite il catetere venoso. Connettere il dispositivo preparatore,  tramite il  raccordo luer lock finale, ad una delle valvole antireflusso e sospendere alla piantana il relativo contenitore del farmaco; Attenzione: controllare che la clamp sia chiusa. Aprire la clamp del set di preparazione ed eseguire l’infusione (o per gravità o tramite pompa). Terminata l’infusione, chiudere la clamp del </a:t>
            </a:r>
            <a:r>
              <a:rPr lang="it-IT" sz="1000" dirty="0" err="1" smtClean="0">
                <a:solidFill>
                  <a:schemeClr val="bg1">
                    <a:lumMod val="50000"/>
                  </a:schemeClr>
                </a:solidFill>
                <a:latin typeface="+mj-lt"/>
              </a:rPr>
              <a:t>et</a:t>
            </a:r>
            <a:r>
              <a:rPr lang="it-IT" sz="1000" dirty="0" smtClean="0">
                <a:solidFill>
                  <a:schemeClr val="bg1">
                    <a:lumMod val="50000"/>
                  </a:schemeClr>
                </a:solidFill>
                <a:latin typeface="+mj-lt"/>
              </a:rPr>
              <a:t> di preparazione (</a:t>
            </a:r>
            <a:r>
              <a:rPr lang="it-IT" sz="1000" u="sng" dirty="0" smtClean="0">
                <a:solidFill>
                  <a:schemeClr val="bg1">
                    <a:lumMod val="50000"/>
                  </a:schemeClr>
                </a:solidFill>
                <a:latin typeface="+mj-lt"/>
              </a:rPr>
              <a:t>Attenzione: il set non deve essere mai tolto dalla sua connessione per evitare perdite di farmaci</a:t>
            </a:r>
            <a:r>
              <a:rPr lang="it-IT" sz="1000" dirty="0" smtClean="0">
                <a:solidFill>
                  <a:schemeClr val="bg1">
                    <a:lumMod val="50000"/>
                  </a:schemeClr>
                </a:solidFill>
                <a:latin typeface="+mj-lt"/>
              </a:rPr>
              <a:t>) ed aprire la clamp </a:t>
            </a:r>
            <a:r>
              <a:rPr lang="it-IT" sz="1000" dirty="0" smtClean="0">
                <a:solidFill>
                  <a:schemeClr val="bg1">
                    <a:lumMod val="50000"/>
                  </a:schemeClr>
                </a:solidFill>
              </a:rPr>
              <a:t>posta sul set di somministrazione al fine di permettere alla soluzione fisiologica di lavare il set dai residui di farmaco. Se previsto, ripetere ulteriori infusioni di farmaci tramite le altre valvole , seguendo le medesime istruzioni sopra riportate.. Se è necessario, durante l’infusione, eseguire dei boli; usare il raccordo con valvola posto sul rubinetto; Terminate le infusioni, scollegare il raccordo finale dal catetere venoso (eventuali perdite che si potranno verificare sono di fisiologica dato che deve sempre rappresentare l’ultima infusione, e quindi non pericolose) e gettare l’intero sistema </a:t>
            </a:r>
            <a:r>
              <a:rPr lang="it-IT" sz="1000" dirty="0" err="1" smtClean="0">
                <a:solidFill>
                  <a:schemeClr val="bg1">
                    <a:lumMod val="50000"/>
                  </a:schemeClr>
                </a:solidFill>
              </a:rPr>
              <a:t>infusionale</a:t>
            </a:r>
            <a:r>
              <a:rPr lang="it-IT" sz="1000" dirty="0" smtClean="0">
                <a:solidFill>
                  <a:schemeClr val="bg1">
                    <a:lumMod val="50000"/>
                  </a:schemeClr>
                </a:solidFill>
              </a:rPr>
              <a:t> nell’apposito contenitore con l’attenzione di evitare qualsiasi scollegamento delle parti.</a:t>
            </a:r>
          </a:p>
          <a:p>
            <a:pPr lvl="0" algn="just" defTabSz="914400" eaLnBrk="0" fontAlgn="base" hangingPunct="0">
              <a:spcBef>
                <a:spcPct val="0"/>
              </a:spcBef>
              <a:spcAft>
                <a:spcPct val="0"/>
              </a:spcAft>
            </a:pPr>
            <a:r>
              <a:rPr lang="it-IT" sz="1000" dirty="0" smtClean="0">
                <a:solidFill>
                  <a:srgbClr val="000000"/>
                </a:solidFill>
              </a:rPr>
              <a:t> </a:t>
            </a:r>
            <a:endParaRPr lang="it-IT" sz="1000" dirty="0" smtClean="0"/>
          </a:p>
        </p:txBody>
      </p:sp>
      <p:sp>
        <p:nvSpPr>
          <p:cNvPr id="11" name="Rectangle 1"/>
          <p:cNvSpPr>
            <a:spLocks noChangeArrowheads="1"/>
          </p:cNvSpPr>
          <p:nvPr/>
        </p:nvSpPr>
        <p:spPr bwMode="auto">
          <a:xfrm>
            <a:off x="404664" y="1691680"/>
            <a:ext cx="2088232" cy="27699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it-IT" sz="1200" b="0" i="0" u="sng" strike="noStrike" cap="none" normalizeH="0" baseline="0" dirty="0" smtClean="0">
                <a:ln>
                  <a:noFill/>
                </a:ln>
                <a:solidFill>
                  <a:schemeClr val="bg1">
                    <a:lumMod val="50000"/>
                  </a:schemeClr>
                </a:solidFill>
                <a:effectLst/>
                <a:ea typeface="Times New Roman" pitchFamily="18" charset="0"/>
              </a:rPr>
              <a:t>Modalità d’uso generale</a:t>
            </a:r>
            <a:endParaRPr kumimoji="0" lang="it-IT" sz="1800" b="0" i="0" u="none" strike="noStrike" cap="none" normalizeH="0" baseline="0" dirty="0" smtClean="0">
              <a:ln>
                <a:noFill/>
              </a:ln>
              <a:solidFill>
                <a:schemeClr val="bg1">
                  <a:lumMod val="50000"/>
                </a:schemeClr>
              </a:solidFill>
              <a:effectLst/>
              <a:latin typeface="Arial"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2"/>
          <p:cNvSpPr txBox="1">
            <a:spLocks noChangeArrowheads="1"/>
          </p:cNvSpPr>
          <p:nvPr/>
        </p:nvSpPr>
        <p:spPr bwMode="auto">
          <a:xfrm>
            <a:off x="404664" y="107504"/>
            <a:ext cx="2867025" cy="400110"/>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it-IT" sz="2600" b="1" i="0" u="none" strike="noStrike" cap="none" normalizeH="0" baseline="0" dirty="0" smtClean="0">
                <a:ln>
                  <a:noFill/>
                </a:ln>
                <a:solidFill>
                  <a:srgbClr val="9D9EA0"/>
                </a:solidFill>
                <a:effectLst/>
                <a:latin typeface="Interstate-BoldCondensed" charset="0"/>
              </a:rPr>
              <a:t> ONCOLOGY LINE</a:t>
            </a:r>
            <a:endParaRPr kumimoji="0" lang="it-IT" sz="1800" b="0" i="0" u="none" strike="noStrike" cap="none" normalizeH="0" baseline="0" dirty="0" smtClean="0">
              <a:ln>
                <a:noFill/>
              </a:ln>
              <a:solidFill>
                <a:schemeClr val="tx1"/>
              </a:solidFill>
              <a:effectLst/>
              <a:latin typeface="Arial" pitchFamily="34" charset="0"/>
            </a:endParaRPr>
          </a:p>
        </p:txBody>
      </p:sp>
      <p:sp>
        <p:nvSpPr>
          <p:cNvPr id="6" name="Text Box 13"/>
          <p:cNvSpPr txBox="1">
            <a:spLocks noChangeArrowheads="1"/>
          </p:cNvSpPr>
          <p:nvPr/>
        </p:nvSpPr>
        <p:spPr bwMode="auto">
          <a:xfrm>
            <a:off x="0" y="8963025"/>
            <a:ext cx="6858000" cy="180975"/>
          </a:xfrm>
          <a:prstGeom prst="rect">
            <a:avLst/>
          </a:prstGeom>
          <a:solidFill>
            <a:srgbClr val="66707A"/>
          </a:solidFill>
          <a:ln w="9525">
            <a:noFill/>
            <a:miter lim="800000"/>
            <a:headEnd/>
            <a:tailEnd/>
          </a:ln>
        </p:spPr>
        <p:txBody>
          <a:bodyPr vert="horz" wrap="square" lIns="0" tIns="0" rIns="0" bIns="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it-IT" sz="900" b="0" i="0" u="none" strike="noStrike" cap="none" normalizeH="0" baseline="0" dirty="0" smtClean="0">
                <a:ln>
                  <a:noFill/>
                </a:ln>
                <a:solidFill>
                  <a:srgbClr val="FFFFFF"/>
                </a:solidFill>
                <a:effectLst/>
                <a:latin typeface="Calibri" pitchFamily="34" charset="0"/>
              </a:rPr>
              <a:t>        Informazioni riservate ai soli operatori del settore                                                                                                                                               Pagina 3</a:t>
            </a:r>
            <a:endParaRPr kumimoji="0" lang="it-IT" sz="1800" b="0" i="0" u="none" strike="noStrike" cap="none" normalizeH="0" baseline="0" dirty="0" smtClean="0">
              <a:ln>
                <a:noFill/>
              </a:ln>
              <a:solidFill>
                <a:schemeClr val="tx1"/>
              </a:solidFill>
              <a:effectLst/>
              <a:latin typeface="Arial" pitchFamily="34" charset="0"/>
            </a:endParaRPr>
          </a:p>
        </p:txBody>
      </p:sp>
      <p:sp>
        <p:nvSpPr>
          <p:cNvPr id="9" name="Rectangle 2"/>
          <p:cNvSpPr>
            <a:spLocks noChangeArrowheads="1"/>
          </p:cNvSpPr>
          <p:nvPr/>
        </p:nvSpPr>
        <p:spPr bwMode="auto">
          <a:xfrm>
            <a:off x="404664" y="539552"/>
            <a:ext cx="5976664" cy="330859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it-IT" sz="1100" b="0" i="0" u="none" strike="noStrike" cap="none" normalizeH="0" baseline="0" dirty="0" smtClean="0">
                <a:ln>
                  <a:noFill/>
                </a:ln>
                <a:solidFill>
                  <a:schemeClr val="bg1">
                    <a:lumMod val="50000"/>
                  </a:schemeClr>
                </a:solidFill>
                <a:effectLst/>
                <a:ea typeface="Times New Roman" pitchFamily="18" charset="0"/>
              </a:rPr>
              <a:t>Controlli</a:t>
            </a:r>
            <a:endParaRPr kumimoji="0" lang="it-IT" sz="1100" b="0" i="0" u="none" strike="noStrike" cap="none" normalizeH="0" baseline="0" dirty="0" smtClean="0">
              <a:ln>
                <a:noFill/>
              </a:ln>
              <a:solidFill>
                <a:schemeClr val="bg1">
                  <a:lumMod val="50000"/>
                </a:schemeClr>
              </a:solidFill>
              <a:effectLst/>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it-IT" sz="1100" b="0" i="0" u="none" strike="noStrike" cap="none" normalizeH="0" baseline="0" dirty="0" smtClean="0">
                <a:ln>
                  <a:noFill/>
                </a:ln>
                <a:solidFill>
                  <a:schemeClr val="bg1">
                    <a:lumMod val="50000"/>
                  </a:schemeClr>
                </a:solidFill>
                <a:effectLst/>
                <a:ea typeface="Times New Roman" pitchFamily="18" charset="0"/>
              </a:rPr>
              <a:t>Controlli eseguiti:</a:t>
            </a:r>
            <a:endParaRPr kumimoji="0" lang="it-IT" sz="1100" b="0" i="0" u="none" strike="noStrike" cap="none" normalizeH="0" baseline="0" dirty="0" smtClean="0">
              <a:ln>
                <a:noFill/>
              </a:ln>
              <a:solidFill>
                <a:schemeClr val="bg1">
                  <a:lumMod val="50000"/>
                </a:schemeClr>
              </a:solidFill>
              <a:effectLst/>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it-IT" sz="1100" b="0" i="0" u="none" strike="noStrike" cap="none" normalizeH="0" baseline="0" dirty="0" smtClean="0">
                <a:ln>
                  <a:noFill/>
                </a:ln>
                <a:solidFill>
                  <a:schemeClr val="bg1">
                    <a:lumMod val="50000"/>
                  </a:schemeClr>
                </a:solidFill>
                <a:effectLst/>
                <a:ea typeface="Times New Roman" pitchFamily="18" charset="0"/>
              </a:rPr>
              <a:t>Controllo qualità sia per i materiali che per i dispositivi. ISO 10993-7</a:t>
            </a:r>
            <a:endParaRPr kumimoji="0" lang="it-IT" sz="1100" b="0" i="0" u="none" strike="noStrike" cap="none" normalizeH="0" baseline="0" dirty="0" smtClean="0">
              <a:ln>
                <a:noFill/>
              </a:ln>
              <a:solidFill>
                <a:schemeClr val="bg1">
                  <a:lumMod val="50000"/>
                </a:schemeClr>
              </a:solidFill>
              <a:effectLst/>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it-IT" sz="1100" b="0" i="0" u="none" strike="noStrike" cap="none" normalizeH="0" baseline="0" dirty="0" smtClean="0">
                <a:ln>
                  <a:noFill/>
                </a:ln>
                <a:solidFill>
                  <a:schemeClr val="bg1">
                    <a:lumMod val="50000"/>
                  </a:schemeClr>
                </a:solidFill>
                <a:effectLst/>
                <a:ea typeface="Times New Roman" pitchFamily="18" charset="0"/>
              </a:rPr>
              <a:t>Valutazione di biocompatibilità UNI EN ISO 10993-1</a:t>
            </a:r>
            <a:endParaRPr kumimoji="0" lang="it-IT" sz="1100" b="0" i="0" u="none" strike="noStrike" cap="none" normalizeH="0" baseline="0" dirty="0" smtClean="0">
              <a:ln>
                <a:noFill/>
              </a:ln>
              <a:solidFill>
                <a:schemeClr val="bg1">
                  <a:lumMod val="50000"/>
                </a:schemeClr>
              </a:solidFill>
              <a:effectLst/>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it-IT" sz="1100" b="0" i="0" u="none" strike="noStrike" cap="none" normalizeH="0" baseline="0" dirty="0" smtClean="0">
                <a:ln>
                  <a:noFill/>
                </a:ln>
                <a:solidFill>
                  <a:schemeClr val="bg1">
                    <a:lumMod val="50000"/>
                  </a:schemeClr>
                </a:solidFill>
                <a:effectLst/>
                <a:ea typeface="Times New Roman" pitchFamily="18" charset="0"/>
              </a:rPr>
              <a:t>Citossicità ISO 10993-5</a:t>
            </a:r>
            <a:endParaRPr kumimoji="0" lang="it-IT" sz="1100" b="0" i="0" u="none" strike="noStrike" cap="none" normalizeH="0" baseline="0" dirty="0" smtClean="0">
              <a:ln>
                <a:noFill/>
              </a:ln>
              <a:solidFill>
                <a:schemeClr val="bg1">
                  <a:lumMod val="50000"/>
                </a:schemeClr>
              </a:solidFill>
              <a:effectLst/>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it-IT" sz="1100" b="0" i="0" u="none" strike="noStrike" cap="none" normalizeH="0" baseline="0" dirty="0" smtClean="0">
                <a:ln>
                  <a:noFill/>
                </a:ln>
                <a:solidFill>
                  <a:schemeClr val="bg1">
                    <a:lumMod val="50000"/>
                  </a:schemeClr>
                </a:solidFill>
                <a:effectLst/>
                <a:ea typeface="Times New Roman" pitchFamily="18" charset="0"/>
              </a:rPr>
              <a:t>Emolisi ISO 10993-4</a:t>
            </a:r>
            <a:endParaRPr kumimoji="0" lang="it-IT" sz="1100" b="0" i="0" u="none" strike="noStrike" cap="none" normalizeH="0" baseline="0" dirty="0" smtClean="0">
              <a:ln>
                <a:noFill/>
              </a:ln>
              <a:solidFill>
                <a:schemeClr val="bg1">
                  <a:lumMod val="50000"/>
                </a:schemeClr>
              </a:solidFill>
              <a:effectLst/>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it-IT" sz="1100" b="0" i="0" u="none" strike="noStrike" cap="none" normalizeH="0" baseline="0" dirty="0" smtClean="0">
                <a:ln>
                  <a:noFill/>
                </a:ln>
                <a:solidFill>
                  <a:schemeClr val="bg1">
                    <a:lumMod val="50000"/>
                  </a:schemeClr>
                </a:solidFill>
                <a:effectLst/>
                <a:ea typeface="Times New Roman" pitchFamily="18" charset="0"/>
              </a:rPr>
              <a:t>Tossicità sistemica acuta ISO 10993-11</a:t>
            </a:r>
            <a:endParaRPr kumimoji="0" lang="it-IT" sz="1100" b="0" i="0" u="none" strike="noStrike" cap="none" normalizeH="0" baseline="0" dirty="0" smtClean="0">
              <a:ln>
                <a:noFill/>
              </a:ln>
              <a:solidFill>
                <a:schemeClr val="bg1">
                  <a:lumMod val="50000"/>
                </a:schemeClr>
              </a:solidFill>
              <a:effectLst/>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it-IT" sz="1100" b="0" i="0" u="none" strike="noStrike" cap="none" normalizeH="0" baseline="0" dirty="0" smtClean="0">
                <a:ln>
                  <a:noFill/>
                </a:ln>
                <a:solidFill>
                  <a:schemeClr val="bg1">
                    <a:lumMod val="50000"/>
                  </a:schemeClr>
                </a:solidFill>
                <a:effectLst/>
                <a:ea typeface="Times New Roman" pitchFamily="18" charset="0"/>
              </a:rPr>
              <a:t>Sensibilizzazione allergica ISO 10993-10</a:t>
            </a:r>
            <a:endParaRPr kumimoji="0" lang="it-IT" sz="1100" b="0" i="0" u="none" strike="noStrike" cap="none" normalizeH="0" baseline="0" dirty="0" smtClean="0">
              <a:ln>
                <a:noFill/>
              </a:ln>
              <a:solidFill>
                <a:schemeClr val="bg1">
                  <a:lumMod val="50000"/>
                </a:schemeClr>
              </a:solidFill>
              <a:effectLst/>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it-IT" sz="1100" b="0" i="0" u="none" strike="noStrike" cap="none" normalizeH="0" baseline="0" dirty="0" smtClean="0">
                <a:ln>
                  <a:noFill/>
                </a:ln>
                <a:solidFill>
                  <a:schemeClr val="bg1">
                    <a:lumMod val="50000"/>
                  </a:schemeClr>
                </a:solidFill>
                <a:effectLst/>
                <a:ea typeface="Times New Roman" pitchFamily="18" charset="0"/>
              </a:rPr>
              <a:t>Compatibilità:</a:t>
            </a:r>
            <a:endParaRPr kumimoji="0" lang="it-IT" sz="1100" b="0" i="0" u="none" strike="noStrike" cap="none" normalizeH="0" baseline="0" dirty="0" smtClean="0">
              <a:ln>
                <a:noFill/>
              </a:ln>
              <a:solidFill>
                <a:schemeClr val="bg1">
                  <a:lumMod val="50000"/>
                </a:schemeClr>
              </a:solidFill>
              <a:effectLst/>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it-IT" sz="1100" b="0" i="0" u="none" strike="noStrike" cap="none" normalizeH="0" baseline="0" dirty="0" smtClean="0">
                <a:ln>
                  <a:noFill/>
                </a:ln>
                <a:solidFill>
                  <a:schemeClr val="bg1">
                    <a:lumMod val="50000"/>
                  </a:schemeClr>
                </a:solidFill>
                <a:effectLst/>
                <a:ea typeface="Times New Roman" pitchFamily="18" charset="0"/>
              </a:rPr>
              <a:t>I materiali usati sono compatibili con farmaci chemioterapici antiblastici e con le soluzioni infusionali.</a:t>
            </a:r>
            <a:endParaRPr kumimoji="0" lang="it-IT" sz="1100" b="0" i="0" u="none" strike="noStrike" cap="none" normalizeH="0" baseline="0" dirty="0" smtClean="0">
              <a:ln>
                <a:noFill/>
              </a:ln>
              <a:solidFill>
                <a:schemeClr val="bg1">
                  <a:lumMod val="50000"/>
                </a:schemeClr>
              </a:solidFill>
              <a:effectLst/>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it-IT" sz="1100" b="0" i="0" u="none" strike="noStrike" cap="none" normalizeH="0" baseline="0" dirty="0" smtClean="0">
                <a:ln>
                  <a:noFill/>
                </a:ln>
                <a:solidFill>
                  <a:schemeClr val="bg1">
                    <a:lumMod val="50000"/>
                  </a:schemeClr>
                </a:solidFill>
                <a:effectLst/>
                <a:ea typeface="Times New Roman" pitchFamily="18" charset="0"/>
              </a:rPr>
              <a:t>Sterilità</a:t>
            </a:r>
            <a:endParaRPr kumimoji="0" lang="it-IT" sz="1100" b="0" i="0" u="none" strike="noStrike" cap="none" normalizeH="0" baseline="0" dirty="0" smtClean="0">
              <a:ln>
                <a:noFill/>
              </a:ln>
              <a:solidFill>
                <a:schemeClr val="bg1">
                  <a:lumMod val="50000"/>
                </a:schemeClr>
              </a:solidFill>
              <a:effectLst/>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it-IT" sz="1100" b="0" i="0" u="none" strike="noStrike" cap="none" normalizeH="0" baseline="0" dirty="0" smtClean="0">
                <a:ln>
                  <a:noFill/>
                </a:ln>
                <a:solidFill>
                  <a:schemeClr val="bg1">
                    <a:lumMod val="50000"/>
                  </a:schemeClr>
                </a:solidFill>
                <a:effectLst/>
                <a:ea typeface="Times New Roman" pitchFamily="18" charset="0"/>
              </a:rPr>
              <a:t>Prodotto sterilizzato ad ETO validità del prodotto a 5 anni dalla data di sterilizzazione. Non risterilizzabile.</a:t>
            </a:r>
            <a:endParaRPr kumimoji="0" lang="it-IT" sz="1100" b="0" i="0" u="none" strike="noStrike" cap="none" normalizeH="0" baseline="0" dirty="0" smtClean="0">
              <a:ln>
                <a:noFill/>
              </a:ln>
              <a:solidFill>
                <a:schemeClr val="bg1">
                  <a:lumMod val="50000"/>
                </a:schemeClr>
              </a:solidFill>
              <a:effectLst/>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it-IT" sz="1100" b="0" i="0" u="none" strike="noStrike" cap="none" normalizeH="0" baseline="0" dirty="0" smtClean="0">
                <a:ln>
                  <a:noFill/>
                </a:ln>
                <a:solidFill>
                  <a:schemeClr val="bg1">
                    <a:lumMod val="50000"/>
                  </a:schemeClr>
                </a:solidFill>
                <a:effectLst/>
                <a:ea typeface="Times New Roman" pitchFamily="18" charset="0"/>
              </a:rPr>
              <a:t>Confezionamento</a:t>
            </a:r>
            <a:endParaRPr kumimoji="0" lang="it-IT" sz="1100" b="0" i="0" u="none" strike="noStrike" cap="none" normalizeH="0" baseline="0" dirty="0" smtClean="0">
              <a:ln>
                <a:noFill/>
              </a:ln>
              <a:solidFill>
                <a:schemeClr val="bg1">
                  <a:lumMod val="50000"/>
                </a:schemeClr>
              </a:solidFill>
              <a:effectLst/>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it-IT" sz="1100" b="0" i="0" u="none" strike="noStrike" cap="none" normalizeH="0" baseline="0" dirty="0" smtClean="0">
                <a:ln>
                  <a:noFill/>
                </a:ln>
                <a:solidFill>
                  <a:schemeClr val="bg1">
                    <a:lumMod val="50000"/>
                  </a:schemeClr>
                </a:solidFill>
                <a:effectLst/>
                <a:ea typeface="Times New Roman" pitchFamily="18" charset="0"/>
              </a:rPr>
              <a:t>Box da 200 confezioni</a:t>
            </a:r>
            <a:endParaRPr kumimoji="0" lang="it-IT" sz="1100" b="0" i="0" u="none" strike="noStrike" cap="none" normalizeH="0" baseline="0" dirty="0" smtClean="0">
              <a:ln>
                <a:noFill/>
              </a:ln>
              <a:solidFill>
                <a:schemeClr val="bg1">
                  <a:lumMod val="50000"/>
                </a:schemeClr>
              </a:solidFill>
              <a:effectLst/>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it-IT" sz="1100" b="0" i="0" u="none" strike="noStrike" cap="none" normalizeH="0" baseline="0" dirty="0" smtClean="0">
                <a:ln>
                  <a:noFill/>
                </a:ln>
                <a:solidFill>
                  <a:schemeClr val="bg1">
                    <a:lumMod val="50000"/>
                  </a:schemeClr>
                </a:solidFill>
                <a:effectLst/>
                <a:ea typeface="Times New Roman" pitchFamily="18" charset="0"/>
              </a:rPr>
              <a:t>Produttore:</a:t>
            </a:r>
            <a:endParaRPr kumimoji="0" lang="it-IT" sz="1100" b="0" i="0" u="none" strike="noStrike" cap="none" normalizeH="0" baseline="0" dirty="0" smtClean="0">
              <a:ln>
                <a:noFill/>
              </a:ln>
              <a:solidFill>
                <a:schemeClr val="bg1">
                  <a:lumMod val="50000"/>
                </a:schemeClr>
              </a:solidFill>
              <a:effectLst/>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it-IT" sz="1100" b="0" i="0" u="none" strike="noStrike" cap="none" normalizeH="0" baseline="0" dirty="0" smtClean="0">
                <a:ln>
                  <a:noFill/>
                </a:ln>
                <a:solidFill>
                  <a:schemeClr val="bg1">
                    <a:lumMod val="50000"/>
                  </a:schemeClr>
                </a:solidFill>
                <a:effectLst/>
                <a:ea typeface="Times New Roman" pitchFamily="18" charset="0"/>
              </a:rPr>
              <a:t>SKUPINA MEDICINE P.P. </a:t>
            </a:r>
            <a:r>
              <a:rPr kumimoji="0" lang="it-IT" sz="1100" b="0" i="0" u="none" strike="noStrike" cap="none" normalizeH="0" baseline="0" dirty="0" err="1" smtClean="0">
                <a:ln>
                  <a:noFill/>
                </a:ln>
                <a:solidFill>
                  <a:schemeClr val="bg1">
                    <a:lumMod val="50000"/>
                  </a:schemeClr>
                </a:solidFill>
                <a:effectLst/>
                <a:ea typeface="Times New Roman" pitchFamily="18" charset="0"/>
              </a:rPr>
              <a:t>D.o.o</a:t>
            </a:r>
            <a:endParaRPr kumimoji="0" lang="it-IT" sz="1100" b="0" i="0" u="none" strike="noStrike" cap="none" normalizeH="0" baseline="0" dirty="0" smtClean="0">
              <a:ln>
                <a:noFill/>
              </a:ln>
              <a:solidFill>
                <a:schemeClr val="bg1">
                  <a:lumMod val="50000"/>
                </a:schemeClr>
              </a:solidFill>
              <a:effectLst/>
              <a:ea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lang="it-IT" sz="1100" dirty="0" err="1" smtClean="0">
                <a:solidFill>
                  <a:schemeClr val="bg1">
                    <a:lumMod val="50000"/>
                  </a:schemeClr>
                </a:solidFill>
                <a:ea typeface="Times New Roman" pitchFamily="18" charset="0"/>
              </a:rPr>
              <a:t>Partizanska</a:t>
            </a:r>
            <a:r>
              <a:rPr lang="it-IT" sz="1100" dirty="0" smtClean="0">
                <a:solidFill>
                  <a:schemeClr val="bg1">
                    <a:lumMod val="50000"/>
                  </a:schemeClr>
                </a:solidFill>
                <a:ea typeface="Times New Roman" pitchFamily="18" charset="0"/>
              </a:rPr>
              <a:t> cesta 79</a:t>
            </a:r>
          </a:p>
          <a:p>
            <a:pPr marL="0" marR="0" lvl="0" indent="0" algn="just" defTabSz="914400" rtl="0" eaLnBrk="0" fontAlgn="base" latinLnBrk="0" hangingPunct="0">
              <a:lnSpc>
                <a:spcPct val="100000"/>
              </a:lnSpc>
              <a:spcBef>
                <a:spcPct val="0"/>
              </a:spcBef>
              <a:spcAft>
                <a:spcPct val="0"/>
              </a:spcAft>
              <a:buClrTx/>
              <a:buSzTx/>
              <a:buFontTx/>
              <a:buNone/>
              <a:tabLst/>
            </a:pPr>
            <a:r>
              <a:rPr lang="it-IT" sz="1100" dirty="0" smtClean="0">
                <a:solidFill>
                  <a:schemeClr val="bg1">
                    <a:lumMod val="50000"/>
                  </a:schemeClr>
                </a:solidFill>
                <a:ea typeface="Times New Roman" pitchFamily="18" charset="0"/>
              </a:rPr>
              <a:t>6210 </a:t>
            </a:r>
            <a:r>
              <a:rPr lang="it-IT" sz="1100" dirty="0" err="1" smtClean="0">
                <a:solidFill>
                  <a:schemeClr val="bg1">
                    <a:lumMod val="50000"/>
                  </a:schemeClr>
                </a:solidFill>
                <a:ea typeface="Times New Roman" pitchFamily="18" charset="0"/>
              </a:rPr>
              <a:t>Sezana</a:t>
            </a:r>
            <a:r>
              <a:rPr lang="it-IT" sz="1100" dirty="0" smtClean="0">
                <a:solidFill>
                  <a:schemeClr val="bg1">
                    <a:lumMod val="50000"/>
                  </a:schemeClr>
                </a:solidFill>
                <a:ea typeface="Times New Roman" pitchFamily="18" charset="0"/>
              </a:rPr>
              <a:t> SLO</a:t>
            </a:r>
            <a:endParaRPr kumimoji="0" lang="it-IT" sz="1800" b="0" i="0" u="none" strike="noStrike" cap="none" normalizeH="0" baseline="0" dirty="0" smtClean="0">
              <a:ln>
                <a:noFill/>
              </a:ln>
              <a:solidFill>
                <a:schemeClr val="bg1">
                  <a:lumMod val="50000"/>
                </a:schemeClr>
              </a:solidFill>
              <a:effectLst/>
            </a:endParaRPr>
          </a:p>
        </p:txBody>
      </p:sp>
      <p:pic>
        <p:nvPicPr>
          <p:cNvPr id="8" name="Picture 17"/>
          <p:cNvPicPr>
            <a:picLocks noChangeAspect="1" noChangeArrowheads="1"/>
          </p:cNvPicPr>
          <p:nvPr/>
        </p:nvPicPr>
        <p:blipFill>
          <a:blip r:embed="rId2" cstate="print"/>
          <a:srcRect/>
          <a:stretch>
            <a:fillRect/>
          </a:stretch>
        </p:blipFill>
        <p:spPr bwMode="auto">
          <a:xfrm>
            <a:off x="3429000" y="3563888"/>
            <a:ext cx="1609725" cy="330200"/>
          </a:xfrm>
          <a:prstGeom prst="rect">
            <a:avLst/>
          </a:prstGeom>
          <a:noFill/>
          <a:ln w="9525">
            <a:noFill/>
            <a:miter lim="800000"/>
            <a:headEnd/>
            <a:tailEnd/>
          </a:ln>
        </p:spPr>
      </p:pic>
      <p:pic>
        <p:nvPicPr>
          <p:cNvPr id="10" name="Picture 2"/>
          <p:cNvPicPr>
            <a:picLocks noChangeAspect="1" noChangeArrowheads="1"/>
          </p:cNvPicPr>
          <p:nvPr/>
        </p:nvPicPr>
        <p:blipFill>
          <a:blip r:embed="rId3" cstate="print"/>
          <a:srcRect/>
          <a:stretch>
            <a:fillRect/>
          </a:stretch>
        </p:blipFill>
        <p:spPr bwMode="auto">
          <a:xfrm>
            <a:off x="2996952" y="3923928"/>
            <a:ext cx="2767013" cy="1279525"/>
          </a:xfrm>
          <a:prstGeom prst="rect">
            <a:avLst/>
          </a:prstGeom>
          <a:noFill/>
          <a:ln w="9525">
            <a:noFill/>
            <a:miter lim="800000"/>
            <a:headEnd/>
            <a:tailEnd/>
          </a:ln>
        </p:spPr>
      </p:pic>
    </p:spTree>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385</TotalTime>
  <Words>528</Words>
  <Application>Microsoft Office PowerPoint</Application>
  <PresentationFormat>Presentazione su schermo (4:3)</PresentationFormat>
  <Paragraphs>45</Paragraphs>
  <Slides>3</Slides>
  <Notes>0</Notes>
  <HiddenSlides>0</HiddenSlides>
  <MMClips>0</MMClips>
  <ScaleCrop>false</ScaleCrop>
  <HeadingPairs>
    <vt:vector size="4" baseType="variant">
      <vt:variant>
        <vt:lpstr>Tema</vt:lpstr>
      </vt:variant>
      <vt:variant>
        <vt:i4>1</vt:i4>
      </vt:variant>
      <vt:variant>
        <vt:lpstr>Titoli diapositive</vt:lpstr>
      </vt:variant>
      <vt:variant>
        <vt:i4>3</vt:i4>
      </vt:variant>
    </vt:vector>
  </HeadingPairs>
  <TitlesOfParts>
    <vt:vector size="4" baseType="lpstr">
      <vt:lpstr>Tema di Office</vt:lpstr>
      <vt:lpstr>Diapositiva 1</vt:lpstr>
      <vt:lpstr>Diapositiva 2</vt:lpstr>
      <vt:lpstr>Diapositiva 3</vt:lpstr>
    </vt:vector>
  </TitlesOfParts>
  <Company>BASTARDS TeaM</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kastian</dc:creator>
  <cp:lastModifiedBy>kastian</cp:lastModifiedBy>
  <cp:revision>61</cp:revision>
  <dcterms:created xsi:type="dcterms:W3CDTF">2014-07-25T09:12:23Z</dcterms:created>
  <dcterms:modified xsi:type="dcterms:W3CDTF">2014-09-17T12:26:00Z</dcterms:modified>
</cp:coreProperties>
</file>