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36" y="23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AA4A-480B-4E3A-AD2B-087DA4FE3BD1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60648" y="20047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per piccola chirurgia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332656" y="560512"/>
            <a:ext cx="331236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copertura paziente per interventi di piccola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chirurgia, ernia cervicale, gozzo. Dimensioni cm 100 x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150 dotato di: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 x 70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rettangolare cm 5 x 20 dotata di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protezione facilmente removibile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 (oppure classe Is nella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variante senza film da incisione)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861048" y="560512"/>
            <a:ext cx="136815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 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332656" y="2288704"/>
            <a:ext cx="57606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anche senza film da incisione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5184" y="1064568"/>
            <a:ext cx="13620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ttangolo 25"/>
          <p:cNvSpPr/>
          <p:nvPr/>
        </p:nvSpPr>
        <p:spPr>
          <a:xfrm>
            <a:off x="332656" y="3080792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separazione anestesisti - Sterile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332656" y="3521839"/>
            <a:ext cx="60486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Telo separatore area anestesisti cm 150x284 con ali cm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75x30 dotato di: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40x60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- Bordo adesivo dotato di protezione facilmente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removibile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3933056" y="3512840"/>
            <a:ext cx="15121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04664" y="4736976"/>
            <a:ext cx="511256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192" y="3512840"/>
            <a:ext cx="11334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ttangolo 29"/>
          <p:cNvSpPr/>
          <p:nvPr/>
        </p:nvSpPr>
        <p:spPr>
          <a:xfrm>
            <a:off x="332656" y="538504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per chirurgia addominale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04664" y="5745088"/>
            <a:ext cx="3312368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Telo a “T” per chirurgia addominale cm 300x240x350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80x90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35x45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- 4 Fissa tubi in velcro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005064" y="5745088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476672" y="7401272"/>
            <a:ext cx="3429000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La fenestratura può essere creata in qualunque posizione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 o in forma rettangolare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3176" y="6033120"/>
            <a:ext cx="15525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</a:t>
            </a:r>
            <a:r>
              <a:rPr lang="it-IT" sz="900" dirty="0" smtClean="0">
                <a:solidFill>
                  <a:srgbClr val="FFFFFF"/>
                </a:solidFill>
                <a:latin typeface="Calibri" pitchFamily="34" charset="0"/>
              </a:rPr>
              <a:t>10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0648" y="12846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per interventi in via vaginale - Sterile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0648" y="416496"/>
            <a:ext cx="3672408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interventi in via vaginale cm 220x320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45x50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7x30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Sacca per la raccolta dei liquidi dotata di valvole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 scarico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573016" y="416496"/>
            <a:ext cx="14984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60648" y="1856656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332656" y="2504728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a “T” per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video laparo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ginecologia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32656" y="2792760"/>
            <a:ext cx="324036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 “T” per interventi di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video laparo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ginecologia cm 250x300x200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cm 30x35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80x90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Foro vaginale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per foro vaginale cm 45x40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Gambali incorporati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3645024" y="2792760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404664" y="4520952"/>
            <a:ext cx="475252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misure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32656" y="538504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per oculistica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04664" y="5817096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interventi di chirurgia oculistica cm 80 x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120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ovale cm 6 x 9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Sacche oftalmiche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04664" y="7185248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é realizzabile anche con una sola sacca oftalmica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789040" y="5745088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5184" y="272480"/>
            <a:ext cx="13525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3176" y="3368824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5184" y="5889104"/>
            <a:ext cx="13620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9080" y="6897216"/>
            <a:ext cx="8001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88640" y="1284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per chirurgia ernia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60648" y="488504"/>
            <a:ext cx="3429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Telo a “T” per chirurgia ernia cm 250x280x350 dotato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60x90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2 Tasche portastrumenti a 2 scomparti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10x30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Fissa tubi in velcro e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861048" y="488504"/>
            <a:ext cx="14984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5184" y="272480"/>
            <a:ext cx="14478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260648" y="2144688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per laminectomia ernia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32656" y="2504728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Telo per laminectomia ernia cm 200x300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45x70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9x18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933056" y="2504728"/>
            <a:ext cx="164249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32656" y="3872880"/>
            <a:ext cx="36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La fenestratura può essere creata in qualunque posizione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 o in forma a “T”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192" y="2576736"/>
            <a:ext cx="13811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5064" y="3656856"/>
            <a:ext cx="73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ttangolo 27"/>
          <p:cNvSpPr/>
          <p:nvPr/>
        </p:nvSpPr>
        <p:spPr>
          <a:xfrm>
            <a:off x="260648" y="4629835"/>
            <a:ext cx="4882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per laparoscopia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32656" y="5025008"/>
            <a:ext cx="3429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a “T” per laparoscopia cm 200 x 250 x 320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80 x 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30 x 40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gambali copertura paziente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4005064" y="5025008"/>
            <a:ext cx="221855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332656" y="6897216"/>
            <a:ext cx="39604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La fenestratura può essere creata in qualunque posizione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Possibilità d’aggiungere fissa tubi in velcro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Possibile aggiunta di tasche portastrumenti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Possibile aggiunta di telo perizoma per copertura paziente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1128" y="6033120"/>
            <a:ext cx="15430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0968" y="8121352"/>
            <a:ext cx="15049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88640" y="200472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a “T” per laparatomia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32656" y="560512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a “T” per laparatomia cm 200 x 250 x 320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80 x 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15 x 30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3789040" y="560512"/>
            <a:ext cx="14984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32656" y="1928664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Alla fenestratura del telo é possibile aggiungere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La fenestratura può essere creata in qualunque posizione ed in varie misure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 o in forma rettangolare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192" y="920552"/>
            <a:ext cx="152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9040" y="1856656"/>
            <a:ext cx="14001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ttangolo 24"/>
          <p:cNvSpPr/>
          <p:nvPr/>
        </p:nvSpPr>
        <p:spPr>
          <a:xfrm>
            <a:off x="260648" y="3296816"/>
            <a:ext cx="4378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per craniotomia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32656" y="3656856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per interventi di neurochirurgia cm 200 x 300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60 x 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Foro ovale cm 20x30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Sacca raccolta liquidi in PLT con valvola di scarico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3789040" y="3728864"/>
            <a:ext cx="17145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332656" y="5097016"/>
            <a:ext cx="3312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La fenestratura può essere creata in qualunque posizione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Possibilità d’aggiungere fissa tubi in velcro e guide per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cavi e per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é realizzabile anche senza sacche raccolta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3176" y="3584848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5064" y="459296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5064" y="5529064"/>
            <a:ext cx="7429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9160" y="5745088"/>
            <a:ext cx="7524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ttangolo 34"/>
          <p:cNvSpPr/>
          <p:nvPr/>
        </p:nvSpPr>
        <p:spPr>
          <a:xfrm>
            <a:off x="260648" y="6537176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ad “U” per interventi d’ortopedia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32656" y="6897216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con taglio ad “U” per interventi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d'ortopedia cm 200x300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45x120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Fessura adesiva cm 10x100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3573016" y="6897216"/>
            <a:ext cx="129614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332656" y="8121352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Possibile aggiunta di sacca adesiva conformabile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Possibile aggiunta di guide per cavie e per tubi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85184" y="6897216"/>
            <a:ext cx="14097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7032" y="7977336"/>
            <a:ext cx="1322603" cy="8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61048" y="8841432"/>
            <a:ext cx="2593910" cy="79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4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0648" y="128464"/>
            <a:ext cx="3491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protesizzazione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0648" y="488504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per interventi 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protesizzazione cm 220x300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60x90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Foro elastico ovale cm 8x15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Sacca per la raccolta dei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- 4 Guide per cavi e per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068960" y="488504"/>
            <a:ext cx="14984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60648" y="1856656"/>
            <a:ext cx="3429000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senza la sacca raccolta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foro elastico può essere realizzato in varie misure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128" y="344488"/>
            <a:ext cx="14478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997748" y="2232124"/>
            <a:ext cx="6381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tangolo 14"/>
          <p:cNvSpPr/>
          <p:nvPr/>
        </p:nvSpPr>
        <p:spPr>
          <a:xfrm>
            <a:off x="260648" y="2720752"/>
            <a:ext cx="2494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Anca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60648" y="3080792"/>
            <a:ext cx="3429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per interventi all’anca cm 200x300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50x142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Foro elastico ovale cm 23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573016" y="3080792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60648" y="4160912"/>
            <a:ext cx="3429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La fenestratura può essere creata in qualunque posizione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Possibilità d’aggiungere guide per cavi e per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Possibile aggiunta di sacche per la raccolta dei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1168" y="3080792"/>
            <a:ext cx="13811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3056" y="4016896"/>
            <a:ext cx="7429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ttangolo 23"/>
          <p:cNvSpPr/>
          <p:nvPr/>
        </p:nvSpPr>
        <p:spPr>
          <a:xfrm>
            <a:off x="260648" y="5241032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artroscopia ginocchio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332656" y="5601072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per interventi d’artroscopia al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ginocchio cm 200 x 300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80 x 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fori elastici diametro cm 6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Sacca conformabile in PLT con valvola di scarico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per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645024" y="5601072"/>
            <a:ext cx="151216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85184" y="5169024"/>
            <a:ext cx="1162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4984" y="6465168"/>
            <a:ext cx="14573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ttangolo 26"/>
          <p:cNvSpPr/>
          <p:nvPr/>
        </p:nvSpPr>
        <p:spPr>
          <a:xfrm>
            <a:off x="332656" y="7401272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per artroscopia spalla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404664" y="7689304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ad “U” per artroscopia spalla cm 200x260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Fessura adesiva cm 16x95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cm45x70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Sacca raccolta liquidi conformabile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76672" y="8985448"/>
            <a:ext cx="51125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La fenestratura può essere creata in qualunque posizione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3573016" y="7689304"/>
            <a:ext cx="129614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41168" y="7401272"/>
            <a:ext cx="1371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</a:t>
            </a:r>
            <a:r>
              <a:rPr lang="it-IT" sz="900" dirty="0" smtClean="0">
                <a:solidFill>
                  <a:srgbClr val="FFFFFF"/>
                </a:solidFill>
                <a:latin typeface="Calibri" pitchFamily="34" charset="0"/>
              </a:rPr>
              <a:t>5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0648" y="128464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chirurgia colonna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0648" y="488504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per interventi di chirurgia sulla colonna cm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240x360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45x100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- 4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356992" y="488504"/>
            <a:ext cx="14984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60648" y="1856656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foro elastico può essere realizzato in varie misure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1168" y="488504"/>
            <a:ext cx="13525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ttangolo 30"/>
          <p:cNvSpPr/>
          <p:nvPr/>
        </p:nvSpPr>
        <p:spPr>
          <a:xfrm>
            <a:off x="332656" y="3080792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per interventi di chirurgia sulla colonna cm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240x360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45x100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- 4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04664" y="4304928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foro elastico può essere realizzato in varie misure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3573016" y="3080792"/>
            <a:ext cx="129614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332656" y="2576736"/>
            <a:ext cx="331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per estremità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9160" y="3080792"/>
            <a:ext cx="14668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ttangolo 34"/>
          <p:cNvSpPr/>
          <p:nvPr/>
        </p:nvSpPr>
        <p:spPr>
          <a:xfrm>
            <a:off x="404664" y="5097016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per inchiodamento verticale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404664" y="5601072"/>
            <a:ext cx="3240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per inchiodamento verticale in PLT +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Biaccoppiato cm 350x350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50x90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30x70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- 4 Guide per cavi e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- 1 Tasca porta strumenti a 2 scomparti trasparente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Velcri ferma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- 1 Sacca raccolta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3645024" y="5601072"/>
            <a:ext cx="144016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PLT + Biaccoppiato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1168" y="5601072"/>
            <a:ext cx="15430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ttangolo 37"/>
          <p:cNvSpPr/>
          <p:nvPr/>
        </p:nvSpPr>
        <p:spPr>
          <a:xfrm>
            <a:off x="476672" y="7833320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Possibile aggiunta di sacche per la raccolta dei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liquidi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6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0648" y="12846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osteosintesi -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Sterile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0648" y="416496"/>
            <a:ext cx="3429000" cy="15465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interventi d’osteosintesi cm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260x290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Area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rinforzata assorbente cm 60x90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cm 30x40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- 4 Guide per cavi e per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Sacca per la raccolta dei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573016" y="416496"/>
            <a:ext cx="14984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60648" y="1856656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332656" y="3080792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interventi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chirurgici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 piedi,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ginocchia, caviglie cm 200x320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Area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rinforzata assorbente cm 80x90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Foro elastico cm 6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per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04664" y="4304928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senza la sacca raccolta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liquidi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3573016" y="3080792"/>
            <a:ext cx="129614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332656" y="2576736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piede/ginocchio/caviglia -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Sterile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404664" y="5097016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per trocantere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404664" y="5601072"/>
            <a:ext cx="3240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interventi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chirurgici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al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trocantere cm 200x300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45x70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20x10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- 1 Sacca per la raccolta dei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Tasche porta strumenti ad uno scomparto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3645024" y="5601072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476672" y="7113240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senza la sacca raccolta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9160" y="344488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168" y="2648744"/>
            <a:ext cx="12668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1168" y="5961112"/>
            <a:ext cx="13716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7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0648" y="12846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per angiografia - Sterile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0648" y="416496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angiografia cm 200 x 300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Fori femorali diametro cm 12 e foro diametro cm 6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accesso femorale dotati di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80 x 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573016" y="416496"/>
            <a:ext cx="14984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60648" y="1568624"/>
            <a:ext cx="3429000" cy="15465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pPr>
              <a:buFontTx/>
              <a:buChar char="-"/>
            </a:pP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telo può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essere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Aggiunzione di uno o due schermi laterali in PLT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  trasparente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la copertura dei comandi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Oltre alle due fenestrature brachiali possono essere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  aggiunte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due fenestrature per accesso inguinale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Telo realizzabile con 4 fori d’accesso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Fenestrature circolari senza film da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incisione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32656" y="3728864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per cardiochirurgia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32656" y="4016896"/>
            <a:ext cx="324036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</a:t>
            </a:r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 “T” per interventi 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cardiochirurgia cm 256x380x180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90x220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- 4 Velcri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ferma tubi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toracica 35x40 e fenestratura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   addominale cm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60x105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per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3789040" y="4016896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404664" y="5529064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3176" y="488504"/>
            <a:ext cx="1295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04728"/>
            <a:ext cx="29432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1168" y="4016896"/>
            <a:ext cx="13620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ttangolo 21"/>
          <p:cNvSpPr/>
          <p:nvPr/>
        </p:nvSpPr>
        <p:spPr>
          <a:xfrm>
            <a:off x="332656" y="632115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per coronarografia/pacemaker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04664" y="6753200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interventi di coronarografia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e/o pacemaker cm 200x300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Fori femorali con film da incisione diametro cm12/6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Fori per radiale con film da incisione cm 10/12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80x90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76672" y="8049344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3176" y="6753200"/>
            <a:ext cx="12858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8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0648" y="12846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per interventi cardiovascolari - Sterile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0648" y="416496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 “T” per interventi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cardiovascolari cm 290x360x200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60x90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Tasche porta strumenti a due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scomparti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Guide per cavi e per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573016" y="416496"/>
            <a:ext cx="14984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60648" y="1712640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332656" y="2504728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per chirurgia toracica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32656" y="2936776"/>
            <a:ext cx="324036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copri paziente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 “T” per interventi di chirurgia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toracica cm 200x300x360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80x90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40x50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- 2 Tasche porta strumenti a due scomparti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3645024" y="2936776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404664" y="4520952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04664" y="5097016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ad “U” per tiroide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04664" y="5529064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ad “U” per interventi alla tiroide cm 150x240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45x50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cm 20x60 dotata di protezione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04664" y="6897216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9160" y="488504"/>
            <a:ext cx="15525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168" y="2864768"/>
            <a:ext cx="14763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tangolo 19"/>
          <p:cNvSpPr/>
          <p:nvPr/>
        </p:nvSpPr>
        <p:spPr>
          <a:xfrm>
            <a:off x="3789040" y="5529064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5184" y="6033120"/>
            <a:ext cx="1323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7072" y="6969224"/>
            <a:ext cx="762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9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0648" y="12846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ginecologia cistoscopia - Sterile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0648" y="416496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interventi di ginecologia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cistoscopia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cm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80x200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40x70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Incavi laterali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Foro adesivo cm 8x10 dotato di protezione facilmente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573016" y="416496"/>
            <a:ext cx="149847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60648" y="1712640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332656" y="236071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a “T” parto cesareo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32656" y="2720752"/>
            <a:ext cx="324036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 “T” per interventi di ginecologia cm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200x250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80x90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Fenestratura adesiva dotata di protezione facilmente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Sacca per la raccolta dei liquidi dotata di valvole 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scarico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Guide per cavi e per tubi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3645024" y="2720752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404664" y="4520952"/>
            <a:ext cx="47525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dispositivo può essere realizzato anche senza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La fenestratura può essere creata in qualunque posizione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 o in forma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rettangolare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32656" y="524103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sottosacrale con sacca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04664" y="5601072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sottosacrale per interventi di urologia 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ginecologia cm 75x150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45x60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Sacca per la raccolta dei liquidi dotata di valvole 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scarico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04664" y="6753200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senza la sacca raccolta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717032" y="5601072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200" y="344488"/>
            <a:ext cx="9715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168" y="2648744"/>
            <a:ext cx="15430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1088" y="3656856"/>
            <a:ext cx="6191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01208" y="5241032"/>
            <a:ext cx="10287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57192" y="7401272"/>
            <a:ext cx="15525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ttangolo 24"/>
          <p:cNvSpPr/>
          <p:nvPr/>
        </p:nvSpPr>
        <p:spPr>
          <a:xfrm>
            <a:off x="404664" y="7761312"/>
            <a:ext cx="3429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 “T” per interventi trans uretrali prostata cm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170x240x165 dotato di: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Area rinforzata assorbente cm 45x60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Sacca per la raccolta dei liquidi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Foro ombelicale diametro cm 3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Foro inguinale diametro cm 6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Dito in nitrile per esplorazione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Film da incisione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IIa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573016" y="7761312"/>
            <a:ext cx="144016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SMMMS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Triaccoppiato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Biaccoppiato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Sontara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564904" y="8913440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Varianti: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dispositivo può essere realizzato con le seguenti varianti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- Il telo può essere realizzato in varie misure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404664" y="7401272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Mono telo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a “T” per TURP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3107</Words>
  <Application>Microsoft Office PowerPoint</Application>
  <PresentationFormat>A4 (21x29,7 cm)</PresentationFormat>
  <Paragraphs>580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64</cp:revision>
  <dcterms:created xsi:type="dcterms:W3CDTF">2014-09-15T13:31:35Z</dcterms:created>
  <dcterms:modified xsi:type="dcterms:W3CDTF">2014-09-17T08:11:21Z</dcterms:modified>
</cp:coreProperties>
</file>