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16" autoAdjust="0"/>
  </p:normalViewPr>
  <p:slideViewPr>
    <p:cSldViewPr>
      <p:cViewPr>
        <p:scale>
          <a:sx n="82" d="100"/>
          <a:sy n="82" d="100"/>
        </p:scale>
        <p:origin x="-750" y="20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4AD4-78AB-43D2-A717-C97CA3F17D58}" type="datetimeFigureOut">
              <a:rPr lang="it-IT" smtClean="0"/>
              <a:pPr/>
              <a:t>14/09/2014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-461665"/>
            <a:ext cx="342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CATETERE FOLEY</a:t>
            </a:r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-159568"/>
            <a:ext cx="342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Tecnologie Biomedicali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</a:rPr>
              <a:t>– Terapia Infusionale</a:t>
            </a:r>
            <a:endParaRPr lang="it-IT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4984" y="776536"/>
            <a:ext cx="1763721" cy="208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2060848" y="3224808"/>
            <a:ext cx="4536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Catetere foley: </a:t>
            </a:r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specifiche del dispositivo </a:t>
            </a:r>
            <a:endParaRPr lang="it-IT" sz="105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endParaRPr lang="it-IT" sz="105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Il catetere è dotato di due lumi separati che decorrono lungo tutta la sua lunghezza. Uno dei due condotti è aperto alle due estremità, e permette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all’urina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 defluire in una sacca di raccolta. L'altro condotto presenta una valvola sull'estremità esterna e si collega a un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palloncino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in punta. Quest'ultimo è il palloncino che viene gonfiato con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acqua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bidistillata sterile oppure con soluzione fisiologica sterile quando si trova all'interno della vescica, al fine di impedire che il catetere accidentalmente sia sfilato.</a:t>
            </a:r>
            <a:b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La dimensione del catetere di Foley è descritta utilizzando le unità francesi, le quali sono graduate in terzi di millimetro. Le dimensioni più comuni variano da 10 F a 28 F. Si ricorda che 1 F equivale appunto a 0,33 mm di diametro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Esistono diversi tipi di catetere di Foley: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"Coudé" (che in francese significa a gomito). Questo tipo di catetere ha in punta una curva a 45° per consentire un passaggio più facile attraverso una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ipertrofia prostatica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"A punta". Questi cateteri hanno un piccolo foro in corrispondenza della punta che permette il passaggio di un filo.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"A tre vie". Un catetere dotato di tre condotti. Il terzo condotto viene utilizzato per infondere soluzione salina sterile o altre soluzione a scopo di irrigazione. Questo tipo di cateteri è utilizzato principalmente dopo l'intervento chirurgico sulla vescica 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sulla prostata,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per lavare via il sangue e i coaguli.</a:t>
            </a:r>
          </a:p>
          <a:p>
            <a:pPr algn="just"/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633521"/>
            <a:ext cx="6858000" cy="2779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" name="Immagine 10" descr="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8639" y="776535"/>
            <a:ext cx="2923527" cy="2088233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664" y="7545288"/>
            <a:ext cx="62484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648" y="4592960"/>
            <a:ext cx="15716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6632" y="128464"/>
            <a:ext cx="27283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CATETERE FOLEY</a:t>
            </a:r>
            <a:endParaRPr lang="it-IT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704528"/>
            <a:ext cx="29337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0" y="2144688"/>
            <a:ext cx="1514475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6832" y="1712640"/>
            <a:ext cx="419100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tangolo 16"/>
          <p:cNvSpPr/>
          <p:nvPr/>
        </p:nvSpPr>
        <p:spPr>
          <a:xfrm>
            <a:off x="3429000" y="776536"/>
            <a:ext cx="3429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50" b="1" dirty="0" smtClean="0">
                <a:solidFill>
                  <a:schemeClr val="bg1">
                    <a:lumMod val="50000"/>
                  </a:schemeClr>
                </a:solidFill>
              </a:rPr>
              <a:t>N° repertorio CF (L) 18177 - CF (S) 18181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16832" y="5745088"/>
            <a:ext cx="35623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916832" y="6825208"/>
            <a:ext cx="4464496" cy="25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76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1050" b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Estrangelo Edessa" pitchFamily="66"/>
              </a:rPr>
              <a:t>Il dispositivo è utilizzato per la cateterizzazione intermittente tramite   l’introduzione nell’uretra.</a:t>
            </a:r>
          </a:p>
          <a:p>
            <a:pPr marL="0" marR="0" lvl="0" indent="76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Estrangelo Edessa" pitchFamily="66"/>
              </a:rPr>
              <a:t>I cateteri in lattice siliconato o in silicone sono adatti al cateterismo a breve o lunga permanenza. Il dispositivo è dimensionato con punte arrotondate e solide che evitano piegature ed assicurano un facile inserimento. I fori, posti uno di fronte all’altro minimizzano le occlusioni aumentando sensibilmente il drenaggio. Il palloncino garantisce un’ottima elasticità ed un corretto gonfiamento e sgonfiamento. La congiunzione ad Y è spessa e rinforzata in modo da evitare contrazioni e torsioni. L’imbuto, perfettamente trasparente, consente un esame visivo dello scarico consentendo un sicuro collegamento alla sacca di drenaggio. La valvola  di gonfiaggio è prodotta in plastica rigida, è fissata tramite un anello di bloccaggio che garantisce un perfetto funzionamento di gonfiaggio del palloncino impedendo perdite. Il dispositivo è confezionato singolarmente in blister.</a:t>
            </a: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</a:rPr>
              <a:t> </a:t>
            </a:r>
          </a:p>
        </p:txBody>
      </p:sp>
      <p:graphicFrame>
        <p:nvGraphicFramePr>
          <p:cNvPr id="22" name="Tabella 21"/>
          <p:cNvGraphicFramePr>
            <a:graphicFrameLocks noGrp="1"/>
          </p:cNvGraphicFramePr>
          <p:nvPr/>
        </p:nvGraphicFramePr>
        <p:xfrm>
          <a:off x="1988840" y="6033120"/>
          <a:ext cx="3240360" cy="609600"/>
        </p:xfrm>
        <a:graphic>
          <a:graphicData uri="http://schemas.openxmlformats.org/drawingml/2006/table">
            <a:tbl>
              <a:tblPr/>
              <a:tblGrid>
                <a:gridCol w="1122769"/>
                <a:gridCol w="2117591"/>
              </a:tblGrid>
              <a:tr h="144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Catetere 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Latex siliconato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Valvola  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PVC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Palloncino 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Lattice/Silicone </a:t>
                      </a:r>
                      <a:endParaRPr lang="it-IT" sz="1000" dirty="0">
                        <a:solidFill>
                          <a:schemeClr val="bg1">
                            <a:lumMod val="50000"/>
                          </a:schemeClr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Busta 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libri" pitchFamily="34" charset="0"/>
                          <a:ea typeface="Times New Roman"/>
                        </a:rPr>
                        <a:t>Blister </a:t>
                      </a:r>
                    </a:p>
                  </a:txBody>
                  <a:tcPr marL="64809" marR="64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32656" y="200472"/>
            <a:ext cx="219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I.V. CANNULA</a:t>
            </a:r>
            <a:endParaRPr lang="it-IT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736" y="5313040"/>
            <a:ext cx="144462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704" y="5745088"/>
            <a:ext cx="314641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32656" y="776536"/>
            <a:ext cx="6264695" cy="407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b="1" dirty="0"/>
          </a:p>
          <a:p>
            <a:r>
              <a:rPr lang="it-IT" sz="1000" b="1" dirty="0">
                <a:solidFill>
                  <a:schemeClr val="bg1">
                    <a:lumMod val="50000"/>
                  </a:schemeClr>
                </a:solidFill>
              </a:rPr>
              <a:t>Modalità d’uso generale 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La valvola  di gonfiaggio è prodotta in plastica rigida, è fissata tramite un anello di bloccaggio che garantisce un perfetto funzionamento di gonfiaggio e sgonfiaggio del palloncino impedendo perdite. Prima dell’uso controllare l’integrità della confezione. Dopo aver tolto il dispositivo dal suo involucro, assicurarsi della corretta tenuta delle connessioni. Va applicato secondo norma 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00" i="1" dirty="0" smtClean="0">
                <a:solidFill>
                  <a:schemeClr val="bg1">
                    <a:lumMod val="50000"/>
                  </a:schemeClr>
                </a:solidFill>
              </a:rPr>
              <a:t>L’operatore deve essere abilitato all’uso del dispositivo.</a:t>
            </a:r>
            <a:endParaRPr lang="it-IT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Controlli 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Controlli eseguiti: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Controllo qualità sia per i materiali che per i dispositivi. ISO 10993-7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Valutazione di biocompatibilità UNI EN ISO 10993-1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Citossicità ISO 10993-5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Emolisi ISO 10993-4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Tossicità sistemica acuta ISO 10993-11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Sensibilizzazione allergica ISO 10993-10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Compatibilità: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I materiali usati sono compatibili con farmaci e soluzioni infusionali.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Sterilità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Prodotto sterilizzato ad ETO validità del prodotto a 5 anni dalla data di sterilizzazione. Non risterilizzabile.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Confezionamento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Box 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confezioni da 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50unità 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Produttore: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SKUPINA MEDICINE D.o.o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Partizanska cesta 79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6210 Sezana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361</Words>
  <Application>Microsoft Office PowerPoint</Application>
  <PresentationFormat>A4 (21x29,7 cm)</PresentationFormat>
  <Paragraphs>50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39</cp:revision>
  <dcterms:created xsi:type="dcterms:W3CDTF">2014-08-11T08:56:50Z</dcterms:created>
  <dcterms:modified xsi:type="dcterms:W3CDTF">2014-09-14T16:43:21Z</dcterms:modified>
</cp:coreProperties>
</file>