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61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424-7D1D-4F37-8ECE-3EFF7EEE3667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AABF-C2D8-491C-BF90-775C961F4FB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424-7D1D-4F37-8ECE-3EFF7EEE3667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AABF-C2D8-491C-BF90-775C961F4FB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424-7D1D-4F37-8ECE-3EFF7EEE3667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AABF-C2D8-491C-BF90-775C961F4FB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424-7D1D-4F37-8ECE-3EFF7EEE3667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AABF-C2D8-491C-BF90-775C961F4FB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424-7D1D-4F37-8ECE-3EFF7EEE3667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AABF-C2D8-491C-BF90-775C961F4FB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424-7D1D-4F37-8ECE-3EFF7EEE3667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AABF-C2D8-491C-BF90-775C961F4FB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424-7D1D-4F37-8ECE-3EFF7EEE3667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AABF-C2D8-491C-BF90-775C961F4FB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424-7D1D-4F37-8ECE-3EFF7EEE3667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AABF-C2D8-491C-BF90-775C961F4FB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424-7D1D-4F37-8ECE-3EFF7EEE3667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AABF-C2D8-491C-BF90-775C961F4FB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424-7D1D-4F37-8ECE-3EFF7EEE3667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AABF-C2D8-491C-BF90-775C961F4FB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424-7D1D-4F37-8ECE-3EFF7EEE3667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AABF-C2D8-491C-BF90-775C961F4FB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34424-7D1D-4F37-8ECE-3EFF7EEE3667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9AABF-C2D8-491C-BF90-775C961F4FB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13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jpeg"/><Relationship Id="rId5" Type="http://schemas.openxmlformats.org/officeDocument/2006/relationships/image" Target="../media/image16.jpe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lombardah.com/elle%20ad%20pla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80" y="467544"/>
            <a:ext cx="2321669" cy="1562431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0" y="0"/>
            <a:ext cx="11833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</a:rPr>
              <a:t>BENDE</a:t>
            </a:r>
            <a:endParaRPr lang="it-IT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0968" y="179512"/>
            <a:ext cx="281940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0968" y="1115616"/>
            <a:ext cx="1000125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0968" y="1979712"/>
            <a:ext cx="3349625" cy="111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http://www.lombardah.com/coesive%20elastich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4664" y="2123728"/>
            <a:ext cx="2596895" cy="1469480"/>
          </a:xfrm>
          <a:prstGeom prst="rect">
            <a:avLst/>
          </a:prstGeom>
          <a:noFill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40968" y="3131840"/>
            <a:ext cx="1725613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 descr="http://www.lombardah.com/ELLE%20IDEAL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0648" y="4139952"/>
            <a:ext cx="2882577" cy="1872208"/>
          </a:xfrm>
          <a:prstGeom prst="rect">
            <a:avLst/>
          </a:prstGeom>
          <a:noFill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40968" y="4211960"/>
            <a:ext cx="3152775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40968" y="5364088"/>
            <a:ext cx="1538287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5" descr="http://www.lombardah.com/COMPRESSIVE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0648" y="6516216"/>
            <a:ext cx="2613977" cy="1872208"/>
          </a:xfrm>
          <a:prstGeom prst="rect">
            <a:avLst/>
          </a:prstGeom>
          <a:noFill/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852936" y="6588224"/>
            <a:ext cx="3811587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40968" y="7740352"/>
            <a:ext cx="1068387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8866042"/>
            <a:ext cx="6858000" cy="27795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0" y="8963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2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" name="Picture 15" descr="http://www.lombardah.com/COMPRESSI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640" y="395536"/>
            <a:ext cx="2613977" cy="1872208"/>
          </a:xfrm>
          <a:prstGeom prst="rect">
            <a:avLst/>
          </a:prstGeom>
          <a:noFill/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2936" y="251520"/>
            <a:ext cx="3836987" cy="111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2936" y="1403648"/>
            <a:ext cx="1085850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 descr="http://www.lombardah.com/OSSIDO%20DI%20ZINC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0648" y="2411760"/>
            <a:ext cx="2448272" cy="1224136"/>
          </a:xfrm>
          <a:prstGeom prst="rect">
            <a:avLst/>
          </a:prstGeom>
          <a:noFill/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2936" y="2411760"/>
            <a:ext cx="3819525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2936" y="3491880"/>
            <a:ext cx="939800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9" descr="http://www.lombardah.com/garza%20tipo%20cambric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8640" y="4139952"/>
            <a:ext cx="2487399" cy="2088232"/>
          </a:xfrm>
          <a:prstGeom prst="rect">
            <a:avLst/>
          </a:prstGeom>
          <a:noFill/>
        </p:spPr>
      </p:pic>
      <p:pic>
        <p:nvPicPr>
          <p:cNvPr id="14346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52936" y="5292080"/>
            <a:ext cx="871537" cy="120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Picture 1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52936" y="4355976"/>
            <a:ext cx="3819525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9" name="Picture 13" descr="http://www.lombardah.com/garza%20idrofila%20non%20orlate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6300192"/>
            <a:ext cx="2747138" cy="2160240"/>
          </a:xfrm>
          <a:prstGeom prst="rect">
            <a:avLst/>
          </a:prstGeom>
          <a:noFill/>
        </p:spPr>
      </p:pic>
      <p:pic>
        <p:nvPicPr>
          <p:cNvPr id="14350" name="Picture 14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852936" y="6588224"/>
            <a:ext cx="3811587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1" name="Picture 1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852936" y="7524328"/>
            <a:ext cx="896937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0" y="8963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</a:t>
            </a: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3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2" name="Picture 2" descr="http://www.lombardah.com/garza%20idrofila%20orla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640" y="395536"/>
            <a:ext cx="2451969" cy="1908312"/>
          </a:xfrm>
          <a:prstGeom prst="rect">
            <a:avLst/>
          </a:prstGeom>
          <a:noFill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8920" y="395536"/>
            <a:ext cx="395605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08920" y="1331640"/>
            <a:ext cx="12985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9080" y="1331640"/>
            <a:ext cx="1316037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21</Words>
  <Application>Microsoft Office PowerPoint</Application>
  <PresentationFormat>Presentazione su schermo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Diapositiva 3</vt:lpstr>
    </vt:vector>
  </TitlesOfParts>
  <Company>BASTARDS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kastian</dc:creator>
  <cp:lastModifiedBy>kastian</cp:lastModifiedBy>
  <cp:revision>20</cp:revision>
  <dcterms:created xsi:type="dcterms:W3CDTF">2014-09-14T17:39:33Z</dcterms:created>
  <dcterms:modified xsi:type="dcterms:W3CDTF">2014-09-14T20:30:26Z</dcterms:modified>
</cp:coreProperties>
</file>