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4424-7D1D-4F37-8ECE-3EFF7EEE3667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9AABF-C2D8-491C-BF90-775C961F4FB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ombardah.com/elle%20ad%20pl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467544"/>
            <a:ext cx="2321669" cy="1562431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0" y="0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</a:rPr>
              <a:t>BENDE</a:t>
            </a:r>
            <a:endParaRPr lang="it-IT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0968" y="179512"/>
            <a:ext cx="2819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0968" y="1115616"/>
            <a:ext cx="10001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0968" y="1979712"/>
            <a:ext cx="3349625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www.lombardah.com/coesive%20elastich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4664" y="2123728"/>
            <a:ext cx="2596895" cy="146948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0968" y="3131840"/>
            <a:ext cx="17256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http://www.lombardah.com/ELLE%20IDEA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0648" y="4139952"/>
            <a:ext cx="2882577" cy="1872208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40968" y="4211960"/>
            <a:ext cx="31527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0968" y="5364088"/>
            <a:ext cx="1538287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 descr="http://www.lombardah.com/COMPRESSIV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0648" y="6516216"/>
            <a:ext cx="2613977" cy="1872208"/>
          </a:xfrm>
          <a:prstGeom prst="rect">
            <a:avLst/>
          </a:prstGeom>
          <a:noFill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2936" y="6588224"/>
            <a:ext cx="381158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40968" y="7740352"/>
            <a:ext cx="10683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8866042"/>
            <a:ext cx="6858000" cy="2779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15" descr="http://www.lombardah.com/COMPRESS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95536"/>
            <a:ext cx="2613977" cy="1872208"/>
          </a:xfrm>
          <a:prstGeom prst="rect">
            <a:avLst/>
          </a:prstGeom>
          <a:noFill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936" y="251520"/>
            <a:ext cx="3836987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2936" y="1403648"/>
            <a:ext cx="108585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http://www.lombardah.com/OSSIDO%20DI%20ZINC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648" y="2411760"/>
            <a:ext cx="2448272" cy="1224136"/>
          </a:xfrm>
          <a:prstGeom prst="rect">
            <a:avLst/>
          </a:prstGeom>
          <a:noFill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2936" y="2411760"/>
            <a:ext cx="38195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2936" y="3491880"/>
            <a:ext cx="9398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http://www.lombardah.com/garza%20tipo%20cambric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8640" y="4139952"/>
            <a:ext cx="2487399" cy="2088232"/>
          </a:xfrm>
          <a:prstGeom prst="rect">
            <a:avLst/>
          </a:prstGeom>
          <a:noFill/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2936" y="5292080"/>
            <a:ext cx="871537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2936" y="4355976"/>
            <a:ext cx="38195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http://www.lombardah.com/garza%20idrofila%20non%20orlat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300192"/>
            <a:ext cx="2747138" cy="2160240"/>
          </a:xfrm>
          <a:prstGeom prst="rect">
            <a:avLst/>
          </a:prstGeom>
          <a:noFill/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2936" y="6588224"/>
            <a:ext cx="381158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2936" y="7524328"/>
            <a:ext cx="896937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://www.lombardah.com/garza%20idrofila%20or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95536"/>
            <a:ext cx="2451969" cy="1908312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920" y="395536"/>
            <a:ext cx="39560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8920" y="1331640"/>
            <a:ext cx="1298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9080" y="1331640"/>
            <a:ext cx="13160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21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20</cp:revision>
  <dcterms:created xsi:type="dcterms:W3CDTF">2014-09-14T17:39:33Z</dcterms:created>
  <dcterms:modified xsi:type="dcterms:W3CDTF">2014-09-14T20:30:26Z</dcterms:modified>
</cp:coreProperties>
</file>