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6858000" cy="9144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612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4424-7D1D-4F37-8ECE-3EFF7EEE3667}" type="datetimeFigureOut">
              <a:rPr lang="it-IT" smtClean="0"/>
              <a:pPr/>
              <a:t>15/09/2014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9AABF-C2D8-491C-BF90-775C961F4FB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4424-7D1D-4F37-8ECE-3EFF7EEE3667}" type="datetimeFigureOut">
              <a:rPr lang="it-IT" smtClean="0"/>
              <a:pPr/>
              <a:t>15/09/2014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9AABF-C2D8-491C-BF90-775C961F4FB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4424-7D1D-4F37-8ECE-3EFF7EEE3667}" type="datetimeFigureOut">
              <a:rPr lang="it-IT" smtClean="0"/>
              <a:pPr/>
              <a:t>15/09/2014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9AABF-C2D8-491C-BF90-775C961F4FB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4424-7D1D-4F37-8ECE-3EFF7EEE3667}" type="datetimeFigureOut">
              <a:rPr lang="it-IT" smtClean="0"/>
              <a:pPr/>
              <a:t>15/09/2014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9AABF-C2D8-491C-BF90-775C961F4FB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4424-7D1D-4F37-8ECE-3EFF7EEE3667}" type="datetimeFigureOut">
              <a:rPr lang="it-IT" smtClean="0"/>
              <a:pPr/>
              <a:t>15/09/2014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9AABF-C2D8-491C-BF90-775C961F4FB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4424-7D1D-4F37-8ECE-3EFF7EEE3667}" type="datetimeFigureOut">
              <a:rPr lang="it-IT" smtClean="0"/>
              <a:pPr/>
              <a:t>15/09/2014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9AABF-C2D8-491C-BF90-775C961F4FB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4424-7D1D-4F37-8ECE-3EFF7EEE3667}" type="datetimeFigureOut">
              <a:rPr lang="it-IT" smtClean="0"/>
              <a:pPr/>
              <a:t>15/09/2014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9AABF-C2D8-491C-BF90-775C961F4FB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4424-7D1D-4F37-8ECE-3EFF7EEE3667}" type="datetimeFigureOut">
              <a:rPr lang="it-IT" smtClean="0"/>
              <a:pPr/>
              <a:t>15/09/2014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9AABF-C2D8-491C-BF90-775C961F4FB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4424-7D1D-4F37-8ECE-3EFF7EEE3667}" type="datetimeFigureOut">
              <a:rPr lang="it-IT" smtClean="0"/>
              <a:pPr/>
              <a:t>15/09/2014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9AABF-C2D8-491C-BF90-775C961F4FB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4424-7D1D-4F37-8ECE-3EFF7EEE3667}" type="datetimeFigureOut">
              <a:rPr lang="it-IT" smtClean="0"/>
              <a:pPr/>
              <a:t>15/09/2014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9AABF-C2D8-491C-BF90-775C961F4FB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4424-7D1D-4F37-8ECE-3EFF7EEE3667}" type="datetimeFigureOut">
              <a:rPr lang="it-IT" smtClean="0"/>
              <a:pPr/>
              <a:t>15/09/2014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9AABF-C2D8-491C-BF90-775C961F4FB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34424-7D1D-4F37-8ECE-3EFF7EEE3667}" type="datetimeFigureOut">
              <a:rPr lang="it-IT" smtClean="0"/>
              <a:pPr/>
              <a:t>15/09/2014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9AABF-C2D8-491C-BF90-775C961F4FB9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0" y="0"/>
            <a:ext cx="11576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>
                <a:solidFill>
                  <a:schemeClr val="bg1">
                    <a:lumMod val="50000"/>
                  </a:schemeClr>
                </a:solidFill>
              </a:rPr>
              <a:t>GARZE</a:t>
            </a:r>
            <a:endParaRPr lang="it-IT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866042"/>
            <a:ext cx="6858000" cy="27795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3074" name="Picture 2" descr="http://www.lombardah.com/compresse%20tessuto%20non%20tessut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2936" y="2123728"/>
            <a:ext cx="3563629" cy="2326258"/>
          </a:xfrm>
          <a:prstGeom prst="rect">
            <a:avLst/>
          </a:prstGeom>
          <a:noFill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8640" y="467544"/>
            <a:ext cx="516255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8640" y="2195736"/>
            <a:ext cx="11811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4" name="Picture 12" descr="http://www.lombardah.com/compresse%20stese%20garza%20idrofila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2656" y="5076056"/>
            <a:ext cx="2486025" cy="2266950"/>
          </a:xfrm>
          <a:prstGeom prst="rect">
            <a:avLst/>
          </a:prstGeom>
          <a:noFill/>
        </p:spPr>
      </p:pic>
      <p:pic>
        <p:nvPicPr>
          <p:cNvPr id="3085" name="Picture 1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33056" y="6732240"/>
            <a:ext cx="2228850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6" name="Picture 1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852936" y="5220072"/>
            <a:ext cx="33242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0" y="8963025"/>
            <a:ext cx="6858000" cy="180975"/>
          </a:xfrm>
          <a:prstGeom prst="rect">
            <a:avLst/>
          </a:prstGeom>
          <a:solidFill>
            <a:srgbClr val="66707A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        Informazioni riservate ai soli operatori del settore                                                                                                                                               Pagina 2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8640" y="251520"/>
            <a:ext cx="535305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http://www.lombardah.com/compresse%20piegate%20garza%20idrofil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9040" y="1691680"/>
            <a:ext cx="2476500" cy="2657475"/>
          </a:xfrm>
          <a:prstGeom prst="rect">
            <a:avLst/>
          </a:prstGeom>
          <a:noFill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8640" y="1763688"/>
            <a:ext cx="12477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 descr="http://www.lombardah.com/compresse%20laparotomich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4664" y="6516216"/>
            <a:ext cx="2486025" cy="1866900"/>
          </a:xfrm>
          <a:prstGeom prst="rect">
            <a:avLst/>
          </a:prstGeom>
          <a:noFill/>
        </p:spPr>
      </p:pic>
      <p:pic>
        <p:nvPicPr>
          <p:cNvPr id="19" name="Picture 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0648" y="4932040"/>
            <a:ext cx="5391150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356992" y="6804248"/>
            <a:ext cx="23145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0" y="8963025"/>
            <a:ext cx="6858000" cy="180975"/>
          </a:xfrm>
          <a:prstGeom prst="rect">
            <a:avLst/>
          </a:prstGeom>
          <a:solidFill>
            <a:srgbClr val="66707A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        Informazioni riservate ai soli operatori del settore                                                                                                                                               Pagina 3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27" name="Picture 3" descr="http://www.lombardah.com/tamponi%20rotond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4664" y="467544"/>
            <a:ext cx="2486025" cy="2152650"/>
          </a:xfrm>
          <a:prstGeom prst="rect">
            <a:avLst/>
          </a:prstGeom>
          <a:noFill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80" y="3131840"/>
            <a:ext cx="5267325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84984" y="827584"/>
            <a:ext cx="2447925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21</Words>
  <Application>Microsoft Office PowerPoint</Application>
  <PresentationFormat>Presentazione su schermo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Diapositiva 1</vt:lpstr>
      <vt:lpstr>Diapositiva 2</vt:lpstr>
      <vt:lpstr>Diapositiva 3</vt:lpstr>
    </vt:vector>
  </TitlesOfParts>
  <Company>BASTARDS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kastian</dc:creator>
  <cp:lastModifiedBy>kastian</cp:lastModifiedBy>
  <cp:revision>38</cp:revision>
  <dcterms:created xsi:type="dcterms:W3CDTF">2014-09-14T17:39:33Z</dcterms:created>
  <dcterms:modified xsi:type="dcterms:W3CDTF">2014-09-15T11:38:01Z</dcterms:modified>
</cp:coreProperties>
</file>